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5"/>
  </p:sldMasterIdLst>
  <p:sldIdLst>
    <p:sldId id="256" r:id="rId6"/>
    <p:sldId id="257" r:id="rId7"/>
    <p:sldId id="258" r:id="rId8"/>
    <p:sldId id="259" r:id="rId9"/>
    <p:sldId id="260" r:id="rId10"/>
    <p:sldId id="261" r:id="rId11"/>
    <p:sldId id="263" r:id="rId12"/>
    <p:sldId id="262" r:id="rId13"/>
    <p:sldId id="266" r:id="rId14"/>
    <p:sldId id="265" r:id="rId15"/>
    <p:sldId id="268" r:id="rId16"/>
    <p:sldId id="267" r:id="rId17"/>
  </p:sldIdLst>
  <p:sldSz cx="12192000" cy="6858000"/>
  <p:notesSz cx="6858000" cy="9144000"/>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7E2BEC0-231D-4D92-900E-3C05BBBA7744}" v="3" dt="2024-06-13T14:28:46.735"/>
    <p1510:client id="{9A0A5AC8-C245-4E67-B425-E95380FCE024}" v="5" dt="2024-06-12T07:50:08.108"/>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cSldViewPr>
  </p:slide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tableStyles" Target="tableStyles.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5" Type="http://schemas.openxmlformats.org/officeDocument/2006/relationships/slideMaster" Target="slideMasters/slideMaster1.xml"/><Relationship Id="rId15" Type="http://schemas.openxmlformats.org/officeDocument/2006/relationships/slide" Target="slides/slide10.xml"/><Relationship Id="rId23" Type="http://schemas.microsoft.com/office/2015/10/relationships/revisionInfo" Target="revisionInfo.xml"/><Relationship Id="rId10" Type="http://schemas.openxmlformats.org/officeDocument/2006/relationships/slide" Target="slides/slide5.xml"/><Relationship Id="rId19" Type="http://schemas.openxmlformats.org/officeDocument/2006/relationships/viewProps" Target="viewProps.xml"/><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slide" Target="slides/slide9.xml"/><Relationship Id="rId22"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TAMARA MELANIA GIMÉNEZ MORAIS" userId="S::tamaram.gimmor@educa.jcyl.es::b5ab0a7e-c092-4783-aa55-2fea9fcdb64d" providerId="AD" clId="Web-{161A90FC-7CF7-4406-B065-B49307BEA802}"/>
    <pc:docChg chg="modSld">
      <pc:chgData name="TAMARA MELANIA GIMÉNEZ MORAIS" userId="S::tamaram.gimmor@educa.jcyl.es::b5ab0a7e-c092-4783-aa55-2fea9fcdb64d" providerId="AD" clId="Web-{161A90FC-7CF7-4406-B065-B49307BEA802}" dt="2024-06-10T11:05:38.993" v="1"/>
      <pc:docMkLst>
        <pc:docMk/>
      </pc:docMkLst>
      <pc:sldChg chg="addSp modSp mod setBg">
        <pc:chgData name="TAMARA MELANIA GIMÉNEZ MORAIS" userId="S::tamaram.gimmor@educa.jcyl.es::b5ab0a7e-c092-4783-aa55-2fea9fcdb64d" providerId="AD" clId="Web-{161A90FC-7CF7-4406-B065-B49307BEA802}" dt="2024-06-10T11:05:38.993" v="1"/>
        <pc:sldMkLst>
          <pc:docMk/>
          <pc:sldMk cId="2901562719" sldId="258"/>
        </pc:sldMkLst>
        <pc:spChg chg="mod">
          <ac:chgData name="TAMARA MELANIA GIMÉNEZ MORAIS" userId="S::tamaram.gimmor@educa.jcyl.es::b5ab0a7e-c092-4783-aa55-2fea9fcdb64d" providerId="AD" clId="Web-{161A90FC-7CF7-4406-B065-B49307BEA802}" dt="2024-06-10T11:05:38.993" v="1"/>
          <ac:spMkLst>
            <pc:docMk/>
            <pc:sldMk cId="2901562719" sldId="258"/>
            <ac:spMk id="2" creationId="{B4F79A3A-D11C-3096-A35B-0756887CA8A5}"/>
          </ac:spMkLst>
        </pc:spChg>
        <pc:spChg chg="mod">
          <ac:chgData name="TAMARA MELANIA GIMÉNEZ MORAIS" userId="S::tamaram.gimmor@educa.jcyl.es::b5ab0a7e-c092-4783-aa55-2fea9fcdb64d" providerId="AD" clId="Web-{161A90FC-7CF7-4406-B065-B49307BEA802}" dt="2024-06-10T11:05:38.993" v="1"/>
          <ac:spMkLst>
            <pc:docMk/>
            <pc:sldMk cId="2901562719" sldId="258"/>
            <ac:spMk id="3" creationId="{E9267003-6CA6-6162-0FEF-F3C3EC3031F7}"/>
          </ac:spMkLst>
        </pc:spChg>
        <pc:spChg chg="add">
          <ac:chgData name="TAMARA MELANIA GIMÉNEZ MORAIS" userId="S::tamaram.gimmor@educa.jcyl.es::b5ab0a7e-c092-4783-aa55-2fea9fcdb64d" providerId="AD" clId="Web-{161A90FC-7CF7-4406-B065-B49307BEA802}" dt="2024-06-10T11:05:38.993" v="1"/>
          <ac:spMkLst>
            <pc:docMk/>
            <pc:sldMk cId="2901562719" sldId="258"/>
            <ac:spMk id="9" creationId="{45D37F4E-DDB4-456B-97E0-9937730A039F}"/>
          </ac:spMkLst>
        </pc:spChg>
        <pc:spChg chg="add">
          <ac:chgData name="TAMARA MELANIA GIMÉNEZ MORAIS" userId="S::tamaram.gimmor@educa.jcyl.es::b5ab0a7e-c092-4783-aa55-2fea9fcdb64d" providerId="AD" clId="Web-{161A90FC-7CF7-4406-B065-B49307BEA802}" dt="2024-06-10T11:05:38.993" v="1"/>
          <ac:spMkLst>
            <pc:docMk/>
            <pc:sldMk cId="2901562719" sldId="258"/>
            <ac:spMk id="11" creationId="{B2DD41CD-8F47-4F56-AD12-4E2FF7696987}"/>
          </ac:spMkLst>
        </pc:spChg>
        <pc:picChg chg="add mod">
          <ac:chgData name="TAMARA MELANIA GIMÉNEZ MORAIS" userId="S::tamaram.gimmor@educa.jcyl.es::b5ab0a7e-c092-4783-aa55-2fea9fcdb64d" providerId="AD" clId="Web-{161A90FC-7CF7-4406-B065-B49307BEA802}" dt="2024-06-10T11:05:38.993" v="1"/>
          <ac:picMkLst>
            <pc:docMk/>
            <pc:sldMk cId="2901562719" sldId="258"/>
            <ac:picMk id="4" creationId="{599DD6D9-0B1E-86A4-E4D3-2FAD81703D0B}"/>
          </ac:picMkLst>
        </pc:picChg>
      </pc:sldChg>
    </pc:docChg>
  </pc:docChgLst>
  <pc:docChgLst>
    <pc:chgData name="SARA KHOULATI KHOULATI" userId="S::sara.kho@educa.jcyl.es::1788c7a4-7bb0-49f5-8e00-8ee25c364a9b" providerId="AD" clId="Web-{55379A45-A709-A730-60B5-A14BF1075190}"/>
    <pc:docChg chg="addSld modSld">
      <pc:chgData name="SARA KHOULATI KHOULATI" userId="S::sara.kho@educa.jcyl.es::1788c7a4-7bb0-49f5-8e00-8ee25c364a9b" providerId="AD" clId="Web-{55379A45-A709-A730-60B5-A14BF1075190}" dt="2024-06-10T10:38:40.332" v="52" actId="20577"/>
      <pc:docMkLst>
        <pc:docMk/>
      </pc:docMkLst>
      <pc:sldChg chg="new">
        <pc:chgData name="SARA KHOULATI KHOULATI" userId="S::sara.kho@educa.jcyl.es::1788c7a4-7bb0-49f5-8e00-8ee25c364a9b" providerId="AD" clId="Web-{55379A45-A709-A730-60B5-A14BF1075190}" dt="2024-06-10T10:14:11.497" v="0"/>
        <pc:sldMkLst>
          <pc:docMk/>
          <pc:sldMk cId="2901562719" sldId="258"/>
        </pc:sldMkLst>
      </pc:sldChg>
      <pc:sldChg chg="modSp">
        <pc:chgData name="SARA KHOULATI KHOULATI" userId="S::sara.kho@educa.jcyl.es::1788c7a4-7bb0-49f5-8e00-8ee25c364a9b" providerId="AD" clId="Web-{55379A45-A709-A730-60B5-A14BF1075190}" dt="2024-06-10T10:38:40.332" v="52" actId="20577"/>
        <pc:sldMkLst>
          <pc:docMk/>
          <pc:sldMk cId="1864575534" sldId="259"/>
        </pc:sldMkLst>
        <pc:spChg chg="mod">
          <ac:chgData name="SARA KHOULATI KHOULATI" userId="S::sara.kho@educa.jcyl.es::1788c7a4-7bb0-49f5-8e00-8ee25c364a9b" providerId="AD" clId="Web-{55379A45-A709-A730-60B5-A14BF1075190}" dt="2024-06-10T10:16:39.424" v="37" actId="20577"/>
          <ac:spMkLst>
            <pc:docMk/>
            <pc:sldMk cId="1864575534" sldId="259"/>
            <ac:spMk id="2" creationId="{F435D36F-33C5-CF9E-8CA4-636CDBF3EAC4}"/>
          </ac:spMkLst>
        </pc:spChg>
        <pc:spChg chg="mod">
          <ac:chgData name="SARA KHOULATI KHOULATI" userId="S::sara.kho@educa.jcyl.es::1788c7a4-7bb0-49f5-8e00-8ee25c364a9b" providerId="AD" clId="Web-{55379A45-A709-A730-60B5-A14BF1075190}" dt="2024-06-10T10:38:40.332" v="52" actId="20577"/>
          <ac:spMkLst>
            <pc:docMk/>
            <pc:sldMk cId="1864575534" sldId="259"/>
            <ac:spMk id="3" creationId="{806490D4-09E3-B03E-7998-32BA02F6CF1A}"/>
          </ac:spMkLst>
        </pc:spChg>
      </pc:sldChg>
    </pc:docChg>
  </pc:docChgLst>
  <pc:docChgLst>
    <pc:chgData name="M. ARANZAZU GARCIA NOGALES" userId="S::maranzazu.garnog@educa.jcyl.es::536f7915-b8c6-4f18-8a0e-87f2c2532cde" providerId="AD" clId="Web-{37E2BEC0-231D-4D92-900E-3C05BBBA7744}"/>
    <pc:docChg chg="modSld">
      <pc:chgData name="M. ARANZAZU GARCIA NOGALES" userId="S::maranzazu.garnog@educa.jcyl.es::536f7915-b8c6-4f18-8a0e-87f2c2532cde" providerId="AD" clId="Web-{37E2BEC0-231D-4D92-900E-3C05BBBA7744}" dt="2024-06-13T14:28:40.751" v="1" actId="20577"/>
      <pc:docMkLst>
        <pc:docMk/>
      </pc:docMkLst>
      <pc:sldChg chg="modSp">
        <pc:chgData name="M. ARANZAZU GARCIA NOGALES" userId="S::maranzazu.garnog@educa.jcyl.es::536f7915-b8c6-4f18-8a0e-87f2c2532cde" providerId="AD" clId="Web-{37E2BEC0-231D-4D92-900E-3C05BBBA7744}" dt="2024-06-13T14:28:40.751" v="1" actId="20577"/>
        <pc:sldMkLst>
          <pc:docMk/>
          <pc:sldMk cId="2406273178" sldId="256"/>
        </pc:sldMkLst>
        <pc:spChg chg="mod">
          <ac:chgData name="M. ARANZAZU GARCIA NOGALES" userId="S::maranzazu.garnog@educa.jcyl.es::536f7915-b8c6-4f18-8a0e-87f2c2532cde" providerId="AD" clId="Web-{37E2BEC0-231D-4D92-900E-3C05BBBA7744}" dt="2024-06-13T14:28:40.751" v="1" actId="20577"/>
          <ac:spMkLst>
            <pc:docMk/>
            <pc:sldMk cId="2406273178" sldId="256"/>
            <ac:spMk id="3" creationId="{00000000-0000-0000-0000-000000000000}"/>
          </ac:spMkLst>
        </pc:spChg>
      </pc:sldChg>
    </pc:docChg>
  </pc:docChgLst>
  <pc:docChgLst>
    <pc:chgData name="SARA KHOULATI KHOULATI" userId="S::sara.kho@educa.jcyl.es::1788c7a4-7bb0-49f5-8e00-8ee25c364a9b" providerId="AD" clId="Web-{375AD1CD-186F-DB2A-84C1-5CA83663AA73}"/>
    <pc:docChg chg="modSld">
      <pc:chgData name="SARA KHOULATI KHOULATI" userId="S::sara.kho@educa.jcyl.es::1788c7a4-7bb0-49f5-8e00-8ee25c364a9b" providerId="AD" clId="Web-{375AD1CD-186F-DB2A-84C1-5CA83663AA73}" dt="2024-06-10T11:14:22.253" v="89" actId="1076"/>
      <pc:docMkLst>
        <pc:docMk/>
      </pc:docMkLst>
      <pc:sldChg chg="addSp delSp modSp mod setBg">
        <pc:chgData name="SARA KHOULATI KHOULATI" userId="S::sara.kho@educa.jcyl.es::1788c7a4-7bb0-49f5-8e00-8ee25c364a9b" providerId="AD" clId="Web-{375AD1CD-186F-DB2A-84C1-5CA83663AA73}" dt="2024-06-10T11:14:22.253" v="89" actId="1076"/>
        <pc:sldMkLst>
          <pc:docMk/>
          <pc:sldMk cId="1864575534" sldId="259"/>
        </pc:sldMkLst>
        <pc:spChg chg="mod">
          <ac:chgData name="SARA KHOULATI KHOULATI" userId="S::sara.kho@educa.jcyl.es::1788c7a4-7bb0-49f5-8e00-8ee25c364a9b" providerId="AD" clId="Web-{375AD1CD-186F-DB2A-84C1-5CA83663AA73}" dt="2024-06-10T11:14:22.253" v="89" actId="1076"/>
          <ac:spMkLst>
            <pc:docMk/>
            <pc:sldMk cId="1864575534" sldId="259"/>
            <ac:spMk id="2" creationId="{F435D36F-33C5-CF9E-8CA4-636CDBF3EAC4}"/>
          </ac:spMkLst>
        </pc:spChg>
        <pc:spChg chg="mod">
          <ac:chgData name="SARA KHOULATI KHOULATI" userId="S::sara.kho@educa.jcyl.es::1788c7a4-7bb0-49f5-8e00-8ee25c364a9b" providerId="AD" clId="Web-{375AD1CD-186F-DB2A-84C1-5CA83663AA73}" dt="2024-06-10T11:13:45.188" v="83" actId="20577"/>
          <ac:spMkLst>
            <pc:docMk/>
            <pc:sldMk cId="1864575534" sldId="259"/>
            <ac:spMk id="3" creationId="{806490D4-09E3-B03E-7998-32BA02F6CF1A}"/>
          </ac:spMkLst>
        </pc:spChg>
        <pc:spChg chg="add del">
          <ac:chgData name="SARA KHOULATI KHOULATI" userId="S::sara.kho@educa.jcyl.es::1788c7a4-7bb0-49f5-8e00-8ee25c364a9b" providerId="AD" clId="Web-{375AD1CD-186F-DB2A-84C1-5CA83663AA73}" dt="2024-06-10T11:12:41.325" v="71"/>
          <ac:spMkLst>
            <pc:docMk/>
            <pc:sldMk cId="1864575534" sldId="259"/>
            <ac:spMk id="9" creationId="{D009D6D5-DAC2-4A8B-A17A-E206B9012D09}"/>
          </ac:spMkLst>
        </pc:spChg>
        <pc:spChg chg="add">
          <ac:chgData name="SARA KHOULATI KHOULATI" userId="S::sara.kho@educa.jcyl.es::1788c7a4-7bb0-49f5-8e00-8ee25c364a9b" providerId="AD" clId="Web-{375AD1CD-186F-DB2A-84C1-5CA83663AA73}" dt="2024-06-10T11:12:41.325" v="71"/>
          <ac:spMkLst>
            <pc:docMk/>
            <pc:sldMk cId="1864575534" sldId="259"/>
            <ac:spMk id="14" creationId="{D009D6D5-DAC2-4A8B-A17A-E206B9012D09}"/>
          </ac:spMkLst>
        </pc:spChg>
        <pc:picChg chg="add del mod">
          <ac:chgData name="SARA KHOULATI KHOULATI" userId="S::sara.kho@educa.jcyl.es::1788c7a4-7bb0-49f5-8e00-8ee25c364a9b" providerId="AD" clId="Web-{375AD1CD-186F-DB2A-84C1-5CA83663AA73}" dt="2024-06-10T11:11:30.665" v="65"/>
          <ac:picMkLst>
            <pc:docMk/>
            <pc:sldMk cId="1864575534" sldId="259"/>
            <ac:picMk id="4" creationId="{1804EB45-A7E4-2AAC-50A5-3B4852042ED7}"/>
          </ac:picMkLst>
        </pc:picChg>
        <pc:picChg chg="add del mod">
          <ac:chgData name="SARA KHOULATI KHOULATI" userId="S::sara.kho@educa.jcyl.es::1788c7a4-7bb0-49f5-8e00-8ee25c364a9b" providerId="AD" clId="Web-{375AD1CD-186F-DB2A-84C1-5CA83663AA73}" dt="2024-06-10T11:11:51.823" v="67"/>
          <ac:picMkLst>
            <pc:docMk/>
            <pc:sldMk cId="1864575534" sldId="259"/>
            <ac:picMk id="5" creationId="{65275212-0AEF-45E1-10CD-9B6E6D6015C6}"/>
          </ac:picMkLst>
        </pc:picChg>
        <pc:picChg chg="add del mod">
          <ac:chgData name="SARA KHOULATI KHOULATI" userId="S::sara.kho@educa.jcyl.es::1788c7a4-7bb0-49f5-8e00-8ee25c364a9b" providerId="AD" clId="Web-{375AD1CD-186F-DB2A-84C1-5CA83663AA73}" dt="2024-06-10T11:12:05.448" v="69"/>
          <ac:picMkLst>
            <pc:docMk/>
            <pc:sldMk cId="1864575534" sldId="259"/>
            <ac:picMk id="6" creationId="{5E10B544-A53C-7EBE-A618-1BA6B22C0B53}"/>
          </ac:picMkLst>
        </pc:picChg>
        <pc:picChg chg="add mod">
          <ac:chgData name="SARA KHOULATI KHOULATI" userId="S::sara.kho@educa.jcyl.es::1788c7a4-7bb0-49f5-8e00-8ee25c364a9b" providerId="AD" clId="Web-{375AD1CD-186F-DB2A-84C1-5CA83663AA73}" dt="2024-06-10T11:12:41.325" v="71"/>
          <ac:picMkLst>
            <pc:docMk/>
            <pc:sldMk cId="1864575534" sldId="259"/>
            <ac:picMk id="7" creationId="{2C4DD3A9-6239-01BA-0359-8A05A42AB3D8}"/>
          </ac:picMkLst>
        </pc:picChg>
      </pc:sldChg>
      <pc:sldChg chg="modSp">
        <pc:chgData name="SARA KHOULATI KHOULATI" userId="S::sara.kho@educa.jcyl.es::1788c7a4-7bb0-49f5-8e00-8ee25c364a9b" providerId="AD" clId="Web-{375AD1CD-186F-DB2A-84C1-5CA83663AA73}" dt="2024-06-10T11:06:21.070" v="64" actId="14100"/>
        <pc:sldMkLst>
          <pc:docMk/>
          <pc:sldMk cId="2084542656" sldId="262"/>
        </pc:sldMkLst>
        <pc:spChg chg="mod">
          <ac:chgData name="SARA KHOULATI KHOULATI" userId="S::sara.kho@educa.jcyl.es::1788c7a4-7bb0-49f5-8e00-8ee25c364a9b" providerId="AD" clId="Web-{375AD1CD-186F-DB2A-84C1-5CA83663AA73}" dt="2024-06-10T11:06:09.366" v="62" actId="14100"/>
          <ac:spMkLst>
            <pc:docMk/>
            <pc:sldMk cId="2084542656" sldId="262"/>
            <ac:spMk id="2" creationId="{DC0B2303-FA79-A5A4-1557-B882DF7FC5BD}"/>
          </ac:spMkLst>
        </pc:spChg>
        <pc:spChg chg="mod">
          <ac:chgData name="SARA KHOULATI KHOULATI" userId="S::sara.kho@educa.jcyl.es::1788c7a4-7bb0-49f5-8e00-8ee25c364a9b" providerId="AD" clId="Web-{375AD1CD-186F-DB2A-84C1-5CA83663AA73}" dt="2024-06-10T11:06:21.070" v="64" actId="14100"/>
          <ac:spMkLst>
            <pc:docMk/>
            <pc:sldMk cId="2084542656" sldId="262"/>
            <ac:spMk id="3" creationId="{06F9DADF-4F85-5081-AEB8-8DD313F1DA76}"/>
          </ac:spMkLst>
        </pc:spChg>
      </pc:sldChg>
    </pc:docChg>
  </pc:docChgLst>
  <pc:docChgLst>
    <pc:chgData name="DORÍN IULIAN TERSANSZKI" userId="S::dorini.ter@educa.jcyl.es::92ba2d63-3037-45b5-892e-e0638829a4cf" providerId="AD" clId="Web-{89EC0D5F-7343-4287-BEC2-4480B257F515}"/>
    <pc:docChg chg="addSld modSld">
      <pc:chgData name="DORÍN IULIAN TERSANSZKI" userId="S::dorini.ter@educa.jcyl.es::92ba2d63-3037-45b5-892e-e0638829a4cf" providerId="AD" clId="Web-{89EC0D5F-7343-4287-BEC2-4480B257F515}" dt="2024-06-10T11:09:30.031" v="26" actId="1076"/>
      <pc:docMkLst>
        <pc:docMk/>
      </pc:docMkLst>
      <pc:sldChg chg="addSp delSp modSp">
        <pc:chgData name="DORÍN IULIAN TERSANSZKI" userId="S::dorini.ter@educa.jcyl.es::92ba2d63-3037-45b5-892e-e0638829a4cf" providerId="AD" clId="Web-{89EC0D5F-7343-4287-BEC2-4480B257F515}" dt="2024-06-10T11:01:30.153" v="24" actId="20577"/>
        <pc:sldMkLst>
          <pc:docMk/>
          <pc:sldMk cId="2406273178" sldId="256"/>
        </pc:sldMkLst>
        <pc:spChg chg="mod">
          <ac:chgData name="DORÍN IULIAN TERSANSZKI" userId="S::dorini.ter@educa.jcyl.es::92ba2d63-3037-45b5-892e-e0638829a4cf" providerId="AD" clId="Web-{89EC0D5F-7343-4287-BEC2-4480B257F515}" dt="2024-06-10T11:01:20.152" v="13"/>
          <ac:spMkLst>
            <pc:docMk/>
            <pc:sldMk cId="2406273178" sldId="256"/>
            <ac:spMk id="2" creationId="{00000000-0000-0000-0000-000000000000}"/>
          </ac:spMkLst>
        </pc:spChg>
        <pc:spChg chg="mod">
          <ac:chgData name="DORÍN IULIAN TERSANSZKI" userId="S::dorini.ter@educa.jcyl.es::92ba2d63-3037-45b5-892e-e0638829a4cf" providerId="AD" clId="Web-{89EC0D5F-7343-4287-BEC2-4480B257F515}" dt="2024-06-10T11:01:30.153" v="24" actId="20577"/>
          <ac:spMkLst>
            <pc:docMk/>
            <pc:sldMk cId="2406273178" sldId="256"/>
            <ac:spMk id="3" creationId="{00000000-0000-0000-0000-000000000000}"/>
          </ac:spMkLst>
        </pc:spChg>
        <pc:spChg chg="del">
          <ac:chgData name="DORÍN IULIAN TERSANSZKI" userId="S::dorini.ter@educa.jcyl.es::92ba2d63-3037-45b5-892e-e0638829a4cf" providerId="AD" clId="Web-{89EC0D5F-7343-4287-BEC2-4480B257F515}" dt="2024-06-10T11:01:20.152" v="13"/>
          <ac:spMkLst>
            <pc:docMk/>
            <pc:sldMk cId="2406273178" sldId="256"/>
            <ac:spMk id="16" creationId="{91DC6ABD-215C-4EA8-A483-CEF5B99AB385}"/>
          </ac:spMkLst>
        </pc:spChg>
        <pc:spChg chg="del">
          <ac:chgData name="DORÍN IULIAN TERSANSZKI" userId="S::dorini.ter@educa.jcyl.es::92ba2d63-3037-45b5-892e-e0638829a4cf" providerId="AD" clId="Web-{89EC0D5F-7343-4287-BEC2-4480B257F515}" dt="2024-06-10T11:01:20.152" v="13"/>
          <ac:spMkLst>
            <pc:docMk/>
            <pc:sldMk cId="2406273178" sldId="256"/>
            <ac:spMk id="22" creationId="{04357C93-F0CB-4A1C-8F77-4E9063789819}"/>
          </ac:spMkLst>
        </pc:spChg>
        <pc:spChg chg="add">
          <ac:chgData name="DORÍN IULIAN TERSANSZKI" userId="S::dorini.ter@educa.jcyl.es::92ba2d63-3037-45b5-892e-e0638829a4cf" providerId="AD" clId="Web-{89EC0D5F-7343-4287-BEC2-4480B257F515}" dt="2024-06-10T11:01:20.152" v="13"/>
          <ac:spMkLst>
            <pc:docMk/>
            <pc:sldMk cId="2406273178" sldId="256"/>
            <ac:spMk id="27" creationId="{5BF4DF2C-F028-4921-9C23-41303F650A62}"/>
          </ac:spMkLst>
        </pc:spChg>
        <pc:spChg chg="add">
          <ac:chgData name="DORÍN IULIAN TERSANSZKI" userId="S::dorini.ter@educa.jcyl.es::92ba2d63-3037-45b5-892e-e0638829a4cf" providerId="AD" clId="Web-{89EC0D5F-7343-4287-BEC2-4480B257F515}" dt="2024-06-10T11:01:20.152" v="13"/>
          <ac:spMkLst>
            <pc:docMk/>
            <pc:sldMk cId="2406273178" sldId="256"/>
            <ac:spMk id="29" creationId="{158B3569-73B2-4D05-8E95-886A6EE17F1F}"/>
          </ac:spMkLst>
        </pc:spChg>
        <pc:grpChg chg="del">
          <ac:chgData name="DORÍN IULIAN TERSANSZKI" userId="S::dorini.ter@educa.jcyl.es::92ba2d63-3037-45b5-892e-e0638829a4cf" providerId="AD" clId="Web-{89EC0D5F-7343-4287-BEC2-4480B257F515}" dt="2024-06-10T11:01:20.152" v="13"/>
          <ac:grpSpMkLst>
            <pc:docMk/>
            <pc:sldMk cId="2406273178" sldId="256"/>
            <ac:grpSpMk id="18" creationId="{3AF6A671-C637-4547-85F4-51B6D1881399}"/>
          </ac:grpSpMkLst>
        </pc:grpChg>
        <pc:grpChg chg="add">
          <ac:chgData name="DORÍN IULIAN TERSANSZKI" userId="S::dorini.ter@educa.jcyl.es::92ba2d63-3037-45b5-892e-e0638829a4cf" providerId="AD" clId="Web-{89EC0D5F-7343-4287-BEC2-4480B257F515}" dt="2024-06-10T11:01:20.152" v="13"/>
          <ac:grpSpMkLst>
            <pc:docMk/>
            <pc:sldMk cId="2406273178" sldId="256"/>
            <ac:grpSpMk id="33" creationId="{892B7B61-D701-474B-AE8F-EA238B550A78}"/>
          </ac:grpSpMkLst>
        </pc:grpChg>
        <pc:picChg chg="mod">
          <ac:chgData name="DORÍN IULIAN TERSANSZKI" userId="S::dorini.ter@educa.jcyl.es::92ba2d63-3037-45b5-892e-e0638829a4cf" providerId="AD" clId="Web-{89EC0D5F-7343-4287-BEC2-4480B257F515}" dt="2024-06-10T11:01:20.152" v="13"/>
          <ac:picMkLst>
            <pc:docMk/>
            <pc:sldMk cId="2406273178" sldId="256"/>
            <ac:picMk id="4" creationId="{D4DA6B78-126A-BC71-1B13-B8DC186C3F32}"/>
          </ac:picMkLst>
        </pc:picChg>
        <pc:cxnChg chg="add">
          <ac:chgData name="DORÍN IULIAN TERSANSZKI" userId="S::dorini.ter@educa.jcyl.es::92ba2d63-3037-45b5-892e-e0638829a4cf" providerId="AD" clId="Web-{89EC0D5F-7343-4287-BEC2-4480B257F515}" dt="2024-06-10T11:01:20.152" v="13"/>
          <ac:cxnSpMkLst>
            <pc:docMk/>
            <pc:sldMk cId="2406273178" sldId="256"/>
            <ac:cxnSpMk id="31" creationId="{56020367-4FD5-4596-8E10-C5F095CD8DBF}"/>
          </ac:cxnSpMkLst>
        </pc:cxnChg>
      </pc:sldChg>
      <pc:sldChg chg="addSp modSp mod setBg">
        <pc:chgData name="DORÍN IULIAN TERSANSZKI" userId="S::dorini.ter@educa.jcyl.es::92ba2d63-3037-45b5-892e-e0638829a4cf" providerId="AD" clId="Web-{89EC0D5F-7343-4287-BEC2-4480B257F515}" dt="2024-06-10T10:57:27.237" v="2"/>
        <pc:sldMkLst>
          <pc:docMk/>
          <pc:sldMk cId="3061201398" sldId="265"/>
        </pc:sldMkLst>
        <pc:spChg chg="mod">
          <ac:chgData name="DORÍN IULIAN TERSANSZKI" userId="S::dorini.ter@educa.jcyl.es::92ba2d63-3037-45b5-892e-e0638829a4cf" providerId="AD" clId="Web-{89EC0D5F-7343-4287-BEC2-4480B257F515}" dt="2024-06-10T10:57:27.237" v="2"/>
          <ac:spMkLst>
            <pc:docMk/>
            <pc:sldMk cId="3061201398" sldId="265"/>
            <ac:spMk id="2" creationId="{566075F2-D672-8AEC-E474-79A6DF8F5736}"/>
          </ac:spMkLst>
        </pc:spChg>
        <pc:spChg chg="mod">
          <ac:chgData name="DORÍN IULIAN TERSANSZKI" userId="S::dorini.ter@educa.jcyl.es::92ba2d63-3037-45b5-892e-e0638829a4cf" providerId="AD" clId="Web-{89EC0D5F-7343-4287-BEC2-4480B257F515}" dt="2024-06-10T10:57:27.237" v="2"/>
          <ac:spMkLst>
            <pc:docMk/>
            <pc:sldMk cId="3061201398" sldId="265"/>
            <ac:spMk id="3" creationId="{866B09EC-7930-E639-1BDE-F02DBDB7236E}"/>
          </ac:spMkLst>
        </pc:spChg>
        <pc:spChg chg="add">
          <ac:chgData name="DORÍN IULIAN TERSANSZKI" userId="S::dorini.ter@educa.jcyl.es::92ba2d63-3037-45b5-892e-e0638829a4cf" providerId="AD" clId="Web-{89EC0D5F-7343-4287-BEC2-4480B257F515}" dt="2024-06-10T10:57:27.237" v="2"/>
          <ac:spMkLst>
            <pc:docMk/>
            <pc:sldMk cId="3061201398" sldId="265"/>
            <ac:spMk id="9" creationId="{F13C74B1-5B17-4795-BED0-7140497B445A}"/>
          </ac:spMkLst>
        </pc:spChg>
        <pc:spChg chg="add">
          <ac:chgData name="DORÍN IULIAN TERSANSZKI" userId="S::dorini.ter@educa.jcyl.es::92ba2d63-3037-45b5-892e-e0638829a4cf" providerId="AD" clId="Web-{89EC0D5F-7343-4287-BEC2-4480B257F515}" dt="2024-06-10T10:57:27.237" v="2"/>
          <ac:spMkLst>
            <pc:docMk/>
            <pc:sldMk cId="3061201398" sldId="265"/>
            <ac:spMk id="11" creationId="{D4974D33-8DC5-464E-8C6D-BE58F0669C17}"/>
          </ac:spMkLst>
        </pc:spChg>
        <pc:picChg chg="add mod">
          <ac:chgData name="DORÍN IULIAN TERSANSZKI" userId="S::dorini.ter@educa.jcyl.es::92ba2d63-3037-45b5-892e-e0638829a4cf" providerId="AD" clId="Web-{89EC0D5F-7343-4287-BEC2-4480B257F515}" dt="2024-06-10T10:57:27.237" v="2"/>
          <ac:picMkLst>
            <pc:docMk/>
            <pc:sldMk cId="3061201398" sldId="265"/>
            <ac:picMk id="4" creationId="{82AC2653-7373-2305-72CA-795866C13284}"/>
          </ac:picMkLst>
        </pc:picChg>
      </pc:sldChg>
      <pc:sldChg chg="addSp modSp new mod setBg">
        <pc:chgData name="DORÍN IULIAN TERSANSZKI" userId="S::dorini.ter@educa.jcyl.es::92ba2d63-3037-45b5-892e-e0638829a4cf" providerId="AD" clId="Web-{89EC0D5F-7343-4287-BEC2-4480B257F515}" dt="2024-06-10T11:09:30.031" v="26" actId="1076"/>
        <pc:sldMkLst>
          <pc:docMk/>
          <pc:sldMk cId="3068183366" sldId="267"/>
        </pc:sldMkLst>
        <pc:spChg chg="mod">
          <ac:chgData name="DORÍN IULIAN TERSANSZKI" userId="S::dorini.ter@educa.jcyl.es::92ba2d63-3037-45b5-892e-e0638829a4cf" providerId="AD" clId="Web-{89EC0D5F-7343-4287-BEC2-4480B257F515}" dt="2024-06-10T10:59:21.991" v="10"/>
          <ac:spMkLst>
            <pc:docMk/>
            <pc:sldMk cId="3068183366" sldId="267"/>
            <ac:spMk id="2" creationId="{23C96A31-5A3B-847C-2324-E4380DB56DBF}"/>
          </ac:spMkLst>
        </pc:spChg>
        <pc:spChg chg="add">
          <ac:chgData name="DORÍN IULIAN TERSANSZKI" userId="S::dorini.ter@educa.jcyl.es::92ba2d63-3037-45b5-892e-e0638829a4cf" providerId="AD" clId="Web-{89EC0D5F-7343-4287-BEC2-4480B257F515}" dt="2024-06-10T10:59:21.991" v="10"/>
          <ac:spMkLst>
            <pc:docMk/>
            <pc:sldMk cId="3068183366" sldId="267"/>
            <ac:spMk id="8" creationId="{8C790BE2-4E4F-4AAF-81A2-4A6F4885EBE6}"/>
          </ac:spMkLst>
        </pc:spChg>
        <pc:spChg chg="add">
          <ac:chgData name="DORÍN IULIAN TERSANSZKI" userId="S::dorini.ter@educa.jcyl.es::92ba2d63-3037-45b5-892e-e0638829a4cf" providerId="AD" clId="Web-{89EC0D5F-7343-4287-BEC2-4480B257F515}" dt="2024-06-10T10:59:21.991" v="10"/>
          <ac:spMkLst>
            <pc:docMk/>
            <pc:sldMk cId="3068183366" sldId="267"/>
            <ac:spMk id="10" creationId="{D28B54C3-B57B-472A-B96E-1FCB67093DC2}"/>
          </ac:spMkLst>
        </pc:spChg>
        <pc:spChg chg="add">
          <ac:chgData name="DORÍN IULIAN TERSANSZKI" userId="S::dorini.ter@educa.jcyl.es::92ba2d63-3037-45b5-892e-e0638829a4cf" providerId="AD" clId="Web-{89EC0D5F-7343-4287-BEC2-4480B257F515}" dt="2024-06-10T10:59:21.991" v="10"/>
          <ac:spMkLst>
            <pc:docMk/>
            <pc:sldMk cId="3068183366" sldId="267"/>
            <ac:spMk id="12" creationId="{7DB3C429-F8DA-49B9-AF84-21996FCF78B5}"/>
          </ac:spMkLst>
        </pc:spChg>
        <pc:spChg chg="add">
          <ac:chgData name="DORÍN IULIAN TERSANSZKI" userId="S::dorini.ter@educa.jcyl.es::92ba2d63-3037-45b5-892e-e0638829a4cf" providerId="AD" clId="Web-{89EC0D5F-7343-4287-BEC2-4480B257F515}" dt="2024-06-10T10:59:21.991" v="10"/>
          <ac:spMkLst>
            <pc:docMk/>
            <pc:sldMk cId="3068183366" sldId="267"/>
            <ac:spMk id="14" creationId="{C4C9F2B0-1044-46EB-8AEB-C3BFFDE6C2CC}"/>
          </ac:spMkLst>
        </pc:spChg>
        <pc:spChg chg="add">
          <ac:chgData name="DORÍN IULIAN TERSANSZKI" userId="S::dorini.ter@educa.jcyl.es::92ba2d63-3037-45b5-892e-e0638829a4cf" providerId="AD" clId="Web-{89EC0D5F-7343-4287-BEC2-4480B257F515}" dt="2024-06-10T10:59:21.991" v="10"/>
          <ac:spMkLst>
            <pc:docMk/>
            <pc:sldMk cId="3068183366" sldId="267"/>
            <ac:spMk id="16" creationId="{32B3ACB3-D689-442E-8A40-8680B0FEB8A2}"/>
          </ac:spMkLst>
        </pc:spChg>
        <pc:picChg chg="add mod">
          <ac:chgData name="DORÍN IULIAN TERSANSZKI" userId="S::dorini.ter@educa.jcyl.es::92ba2d63-3037-45b5-892e-e0638829a4cf" providerId="AD" clId="Web-{89EC0D5F-7343-4287-BEC2-4480B257F515}" dt="2024-06-10T11:09:30.031" v="26" actId="1076"/>
          <ac:picMkLst>
            <pc:docMk/>
            <pc:sldMk cId="3068183366" sldId="267"/>
            <ac:picMk id="3" creationId="{6E4AAF9D-0426-2633-8EFC-D238ACDA6A6D}"/>
          </ac:picMkLst>
        </pc:picChg>
      </pc:sldChg>
    </pc:docChg>
  </pc:docChgLst>
  <pc:docChgLst>
    <pc:chgData name="DORÍN IULIAN TERSANSZKI" userId="S::dorini.ter@educa.jcyl.es::92ba2d63-3037-45b5-892e-e0638829a4cf" providerId="AD" clId="Web-{A26822A5-EC22-40C6-9B8C-468F409DB4A2}"/>
    <pc:docChg chg="addSld delSld modSld sldOrd">
      <pc:chgData name="DORÍN IULIAN TERSANSZKI" userId="S::dorini.ter@educa.jcyl.es::92ba2d63-3037-45b5-892e-e0638829a4cf" providerId="AD" clId="Web-{A26822A5-EC22-40C6-9B8C-468F409DB4A2}" dt="2024-06-10T10:55:02.265" v="101"/>
      <pc:docMkLst>
        <pc:docMk/>
      </pc:docMkLst>
      <pc:sldChg chg="addSp delSp modSp mod setBg">
        <pc:chgData name="DORÍN IULIAN TERSANSZKI" userId="S::dorini.ter@educa.jcyl.es::92ba2d63-3037-45b5-892e-e0638829a4cf" providerId="AD" clId="Web-{A26822A5-EC22-40C6-9B8C-468F409DB4A2}" dt="2024-06-10T10:23:50.755" v="4"/>
        <pc:sldMkLst>
          <pc:docMk/>
          <pc:sldMk cId="2406273178" sldId="256"/>
        </pc:sldMkLst>
        <pc:spChg chg="mod">
          <ac:chgData name="DORÍN IULIAN TERSANSZKI" userId="S::dorini.ter@educa.jcyl.es::92ba2d63-3037-45b5-892e-e0638829a4cf" providerId="AD" clId="Web-{A26822A5-EC22-40C6-9B8C-468F409DB4A2}" dt="2024-06-10T10:23:50.755" v="4"/>
          <ac:spMkLst>
            <pc:docMk/>
            <pc:sldMk cId="2406273178" sldId="256"/>
            <ac:spMk id="2" creationId="{00000000-0000-0000-0000-000000000000}"/>
          </ac:spMkLst>
        </pc:spChg>
        <pc:spChg chg="mod">
          <ac:chgData name="DORÍN IULIAN TERSANSZKI" userId="S::dorini.ter@educa.jcyl.es::92ba2d63-3037-45b5-892e-e0638829a4cf" providerId="AD" clId="Web-{A26822A5-EC22-40C6-9B8C-468F409DB4A2}" dt="2024-06-10T10:23:50.755" v="4"/>
          <ac:spMkLst>
            <pc:docMk/>
            <pc:sldMk cId="2406273178" sldId="256"/>
            <ac:spMk id="3" creationId="{00000000-0000-0000-0000-000000000000}"/>
          </ac:spMkLst>
        </pc:spChg>
        <pc:spChg chg="add del">
          <ac:chgData name="DORÍN IULIAN TERSANSZKI" userId="S::dorini.ter@educa.jcyl.es::92ba2d63-3037-45b5-892e-e0638829a4cf" providerId="AD" clId="Web-{A26822A5-EC22-40C6-9B8C-468F409DB4A2}" dt="2024-06-10T10:23:50.755" v="4"/>
          <ac:spMkLst>
            <pc:docMk/>
            <pc:sldMk cId="2406273178" sldId="256"/>
            <ac:spMk id="9" creationId="{93245F62-CCC4-49E4-B95B-EA6C1E790510}"/>
          </ac:spMkLst>
        </pc:spChg>
        <pc:spChg chg="add del">
          <ac:chgData name="DORÍN IULIAN TERSANSZKI" userId="S::dorini.ter@educa.jcyl.es::92ba2d63-3037-45b5-892e-e0638829a4cf" providerId="AD" clId="Web-{A26822A5-EC22-40C6-9B8C-468F409DB4A2}" dt="2024-06-10T10:23:50.755" v="4"/>
          <ac:spMkLst>
            <pc:docMk/>
            <pc:sldMk cId="2406273178" sldId="256"/>
            <ac:spMk id="11" creationId="{E6C0DD6B-6AA3-448F-9B99-8386295BC1B4}"/>
          </ac:spMkLst>
        </pc:spChg>
        <pc:spChg chg="add">
          <ac:chgData name="DORÍN IULIAN TERSANSZKI" userId="S::dorini.ter@educa.jcyl.es::92ba2d63-3037-45b5-892e-e0638829a4cf" providerId="AD" clId="Web-{A26822A5-EC22-40C6-9B8C-468F409DB4A2}" dt="2024-06-10T10:23:50.755" v="4"/>
          <ac:spMkLst>
            <pc:docMk/>
            <pc:sldMk cId="2406273178" sldId="256"/>
            <ac:spMk id="16" creationId="{91DC6ABD-215C-4EA8-A483-CEF5B99AB385}"/>
          </ac:spMkLst>
        </pc:spChg>
        <pc:spChg chg="add">
          <ac:chgData name="DORÍN IULIAN TERSANSZKI" userId="S::dorini.ter@educa.jcyl.es::92ba2d63-3037-45b5-892e-e0638829a4cf" providerId="AD" clId="Web-{A26822A5-EC22-40C6-9B8C-468F409DB4A2}" dt="2024-06-10T10:23:50.755" v="4"/>
          <ac:spMkLst>
            <pc:docMk/>
            <pc:sldMk cId="2406273178" sldId="256"/>
            <ac:spMk id="22" creationId="{04357C93-F0CB-4A1C-8F77-4E9063789819}"/>
          </ac:spMkLst>
        </pc:spChg>
        <pc:grpChg chg="add">
          <ac:chgData name="DORÍN IULIAN TERSANSZKI" userId="S::dorini.ter@educa.jcyl.es::92ba2d63-3037-45b5-892e-e0638829a4cf" providerId="AD" clId="Web-{A26822A5-EC22-40C6-9B8C-468F409DB4A2}" dt="2024-06-10T10:23:50.755" v="4"/>
          <ac:grpSpMkLst>
            <pc:docMk/>
            <pc:sldMk cId="2406273178" sldId="256"/>
            <ac:grpSpMk id="18" creationId="{3AF6A671-C637-4547-85F4-51B6D1881399}"/>
          </ac:grpSpMkLst>
        </pc:grpChg>
        <pc:picChg chg="add mod">
          <ac:chgData name="DORÍN IULIAN TERSANSZKI" userId="S::dorini.ter@educa.jcyl.es::92ba2d63-3037-45b5-892e-e0638829a4cf" providerId="AD" clId="Web-{A26822A5-EC22-40C6-9B8C-468F409DB4A2}" dt="2024-06-10T10:23:50.755" v="4"/>
          <ac:picMkLst>
            <pc:docMk/>
            <pc:sldMk cId="2406273178" sldId="256"/>
            <ac:picMk id="4" creationId="{D4DA6B78-126A-BC71-1B13-B8DC186C3F32}"/>
          </ac:picMkLst>
        </pc:picChg>
      </pc:sldChg>
      <pc:sldChg chg="addSp delSp modSp mod setBg setClrOvrMap">
        <pc:chgData name="DORÍN IULIAN TERSANSZKI" userId="S::dorini.ter@educa.jcyl.es::92ba2d63-3037-45b5-892e-e0638829a4cf" providerId="AD" clId="Web-{A26822A5-EC22-40C6-9B8C-468F409DB4A2}" dt="2024-06-10T10:39:03.039" v="53"/>
        <pc:sldMkLst>
          <pc:docMk/>
          <pc:sldMk cId="464895742" sldId="260"/>
        </pc:sldMkLst>
        <pc:spChg chg="mod">
          <ac:chgData name="DORÍN IULIAN TERSANSZKI" userId="S::dorini.ter@educa.jcyl.es::92ba2d63-3037-45b5-892e-e0638829a4cf" providerId="AD" clId="Web-{A26822A5-EC22-40C6-9B8C-468F409DB4A2}" dt="2024-06-10T10:39:03.039" v="53"/>
          <ac:spMkLst>
            <pc:docMk/>
            <pc:sldMk cId="464895742" sldId="260"/>
            <ac:spMk id="2" creationId="{2FC4E447-B79E-B8C3-89C2-57FE46642DA1}"/>
          </ac:spMkLst>
        </pc:spChg>
        <pc:spChg chg="mod ord">
          <ac:chgData name="DORÍN IULIAN TERSANSZKI" userId="S::dorini.ter@educa.jcyl.es::92ba2d63-3037-45b5-892e-e0638829a4cf" providerId="AD" clId="Web-{A26822A5-EC22-40C6-9B8C-468F409DB4A2}" dt="2024-06-10T10:39:03.039" v="53"/>
          <ac:spMkLst>
            <pc:docMk/>
            <pc:sldMk cId="464895742" sldId="260"/>
            <ac:spMk id="3" creationId="{D698F05D-EEDD-B29A-792A-48AB2EFD9DA6}"/>
          </ac:spMkLst>
        </pc:spChg>
        <pc:spChg chg="add del">
          <ac:chgData name="DORÍN IULIAN TERSANSZKI" userId="S::dorini.ter@educa.jcyl.es::92ba2d63-3037-45b5-892e-e0638829a4cf" providerId="AD" clId="Web-{A26822A5-EC22-40C6-9B8C-468F409DB4A2}" dt="2024-06-10T10:25:48.169" v="8"/>
          <ac:spMkLst>
            <pc:docMk/>
            <pc:sldMk cId="464895742" sldId="260"/>
            <ac:spMk id="9" creationId="{F13C74B1-5B17-4795-BED0-7140497B445A}"/>
          </ac:spMkLst>
        </pc:spChg>
        <pc:spChg chg="add del">
          <ac:chgData name="DORÍN IULIAN TERSANSZKI" userId="S::dorini.ter@educa.jcyl.es::92ba2d63-3037-45b5-892e-e0638829a4cf" providerId="AD" clId="Web-{A26822A5-EC22-40C6-9B8C-468F409DB4A2}" dt="2024-06-10T10:25:48.169" v="8"/>
          <ac:spMkLst>
            <pc:docMk/>
            <pc:sldMk cId="464895742" sldId="260"/>
            <ac:spMk id="11" creationId="{D4974D33-8DC5-464E-8C6D-BE58F0669C17}"/>
          </ac:spMkLst>
        </pc:spChg>
        <pc:spChg chg="add del">
          <ac:chgData name="DORÍN IULIAN TERSANSZKI" userId="S::dorini.ter@educa.jcyl.es::92ba2d63-3037-45b5-892e-e0638829a4cf" providerId="AD" clId="Web-{A26822A5-EC22-40C6-9B8C-468F409DB4A2}" dt="2024-06-10T10:36:44.998" v="49"/>
          <ac:spMkLst>
            <pc:docMk/>
            <pc:sldMk cId="464895742" sldId="260"/>
            <ac:spMk id="16" creationId="{D2B783EE-0239-4717-BBEA-8C9EAC61C824}"/>
          </ac:spMkLst>
        </pc:spChg>
        <pc:spChg chg="add del">
          <ac:chgData name="DORÍN IULIAN TERSANSZKI" userId="S::dorini.ter@educa.jcyl.es::92ba2d63-3037-45b5-892e-e0638829a4cf" providerId="AD" clId="Web-{A26822A5-EC22-40C6-9B8C-468F409DB4A2}" dt="2024-06-10T10:36:44.998" v="49"/>
          <ac:spMkLst>
            <pc:docMk/>
            <pc:sldMk cId="464895742" sldId="260"/>
            <ac:spMk id="18" creationId="{A7B99495-F43F-4D80-A44F-2CB4764EB90B}"/>
          </ac:spMkLst>
        </pc:spChg>
        <pc:spChg chg="add del">
          <ac:chgData name="DORÍN IULIAN TERSANSZKI" userId="S::dorini.ter@educa.jcyl.es::92ba2d63-3037-45b5-892e-e0638829a4cf" providerId="AD" clId="Web-{A26822A5-EC22-40C6-9B8C-468F409DB4A2}" dt="2024-06-10T10:36:44.998" v="49"/>
          <ac:spMkLst>
            <pc:docMk/>
            <pc:sldMk cId="464895742" sldId="260"/>
            <ac:spMk id="20" creationId="{70BEB1E7-2F88-40BC-B73D-42E5B6F80BFC}"/>
          </ac:spMkLst>
        </pc:spChg>
        <pc:spChg chg="add del">
          <ac:chgData name="DORÍN IULIAN TERSANSZKI" userId="S::dorini.ter@educa.jcyl.es::92ba2d63-3037-45b5-892e-e0638829a4cf" providerId="AD" clId="Web-{A26822A5-EC22-40C6-9B8C-468F409DB4A2}" dt="2024-06-10T10:38:21.833" v="51"/>
          <ac:spMkLst>
            <pc:docMk/>
            <pc:sldMk cId="464895742" sldId="260"/>
            <ac:spMk id="25" creationId="{1A042C51-0ACE-419E-A039-04AD72522158}"/>
          </ac:spMkLst>
        </pc:spChg>
        <pc:spChg chg="add del">
          <ac:chgData name="DORÍN IULIAN TERSANSZKI" userId="S::dorini.ter@educa.jcyl.es::92ba2d63-3037-45b5-892e-e0638829a4cf" providerId="AD" clId="Web-{A26822A5-EC22-40C6-9B8C-468F409DB4A2}" dt="2024-06-10T10:38:21.833" v="51"/>
          <ac:spMkLst>
            <pc:docMk/>
            <pc:sldMk cId="464895742" sldId="260"/>
            <ac:spMk id="32" creationId="{D5B0017B-2ECA-49AF-B397-DC140825DF8D}"/>
          </ac:spMkLst>
        </pc:spChg>
        <pc:spChg chg="add">
          <ac:chgData name="DORÍN IULIAN TERSANSZKI" userId="S::dorini.ter@educa.jcyl.es::92ba2d63-3037-45b5-892e-e0638829a4cf" providerId="AD" clId="Web-{A26822A5-EC22-40C6-9B8C-468F409DB4A2}" dt="2024-06-10T10:39:03.039" v="53"/>
          <ac:spMkLst>
            <pc:docMk/>
            <pc:sldMk cId="464895742" sldId="260"/>
            <ac:spMk id="44" creationId="{0EFD753D-6A49-46DD-9E82-AA6E2C62B461}"/>
          </ac:spMkLst>
        </pc:spChg>
        <pc:spChg chg="add">
          <ac:chgData name="DORÍN IULIAN TERSANSZKI" userId="S::dorini.ter@educa.jcyl.es::92ba2d63-3037-45b5-892e-e0638829a4cf" providerId="AD" clId="Web-{A26822A5-EC22-40C6-9B8C-468F409DB4A2}" dt="2024-06-10T10:39:03.039" v="53"/>
          <ac:spMkLst>
            <pc:docMk/>
            <pc:sldMk cId="464895742" sldId="260"/>
            <ac:spMk id="46" creationId="{138A5824-1F4A-4EE7-BC13-5BB48FC0809B}"/>
          </ac:spMkLst>
        </pc:spChg>
        <pc:spChg chg="add">
          <ac:chgData name="DORÍN IULIAN TERSANSZKI" userId="S::dorini.ter@educa.jcyl.es::92ba2d63-3037-45b5-892e-e0638829a4cf" providerId="AD" clId="Web-{A26822A5-EC22-40C6-9B8C-468F409DB4A2}" dt="2024-06-10T10:39:03.039" v="53"/>
          <ac:spMkLst>
            <pc:docMk/>
            <pc:sldMk cId="464895742" sldId="260"/>
            <ac:spMk id="48" creationId="{0F8BFD3B-29FB-4A95-BB51-220F8A6C5746}"/>
          </ac:spMkLst>
        </pc:spChg>
        <pc:grpChg chg="add del">
          <ac:chgData name="DORÍN IULIAN TERSANSZKI" userId="S::dorini.ter@educa.jcyl.es::92ba2d63-3037-45b5-892e-e0638829a4cf" providerId="AD" clId="Web-{A26822A5-EC22-40C6-9B8C-468F409DB4A2}" dt="2024-06-10T10:38:21.833" v="51"/>
          <ac:grpSpMkLst>
            <pc:docMk/>
            <pc:sldMk cId="464895742" sldId="260"/>
            <ac:grpSpMk id="27" creationId="{AE1C45F0-260A-458C-96ED-C1F6D2151219}"/>
          </ac:grpSpMkLst>
        </pc:grpChg>
        <pc:picChg chg="add mod ord">
          <ac:chgData name="DORÍN IULIAN TERSANSZKI" userId="S::dorini.ter@educa.jcyl.es::92ba2d63-3037-45b5-892e-e0638829a4cf" providerId="AD" clId="Web-{A26822A5-EC22-40C6-9B8C-468F409DB4A2}" dt="2024-06-10T10:39:03.039" v="53"/>
          <ac:picMkLst>
            <pc:docMk/>
            <pc:sldMk cId="464895742" sldId="260"/>
            <ac:picMk id="4" creationId="{E3716311-35E1-9B48-B5EA-8164873D1F5B}"/>
          </ac:picMkLst>
        </pc:picChg>
        <pc:picChg chg="add mod ord">
          <ac:chgData name="DORÍN IULIAN TERSANSZKI" userId="S::dorini.ter@educa.jcyl.es::92ba2d63-3037-45b5-892e-e0638829a4cf" providerId="AD" clId="Web-{A26822A5-EC22-40C6-9B8C-468F409DB4A2}" dt="2024-06-10T10:39:03.039" v="53"/>
          <ac:picMkLst>
            <pc:docMk/>
            <pc:sldMk cId="464895742" sldId="260"/>
            <ac:picMk id="5" creationId="{9C89ED11-8304-841A-F807-4A06BB65EE1E}"/>
          </ac:picMkLst>
        </pc:picChg>
        <pc:picChg chg="add mod ord">
          <ac:chgData name="DORÍN IULIAN TERSANSZKI" userId="S::dorini.ter@educa.jcyl.es::92ba2d63-3037-45b5-892e-e0638829a4cf" providerId="AD" clId="Web-{A26822A5-EC22-40C6-9B8C-468F409DB4A2}" dt="2024-06-10T10:39:03.039" v="53"/>
          <ac:picMkLst>
            <pc:docMk/>
            <pc:sldMk cId="464895742" sldId="260"/>
            <ac:picMk id="6" creationId="{B81564B5-6927-4C36-2DEA-ED5B84DB1399}"/>
          </ac:picMkLst>
        </pc:picChg>
        <pc:picChg chg="add mod">
          <ac:chgData name="DORÍN IULIAN TERSANSZKI" userId="S::dorini.ter@educa.jcyl.es::92ba2d63-3037-45b5-892e-e0638829a4cf" providerId="AD" clId="Web-{A26822A5-EC22-40C6-9B8C-468F409DB4A2}" dt="2024-06-10T10:39:03.039" v="53"/>
          <ac:picMkLst>
            <pc:docMk/>
            <pc:sldMk cId="464895742" sldId="260"/>
            <ac:picMk id="7" creationId="{5C16FE44-C5A1-8F92-8848-F29E44766396}"/>
          </ac:picMkLst>
        </pc:picChg>
        <pc:picChg chg="add mod ord">
          <ac:chgData name="DORÍN IULIAN TERSANSZKI" userId="S::dorini.ter@educa.jcyl.es::92ba2d63-3037-45b5-892e-e0638829a4cf" providerId="AD" clId="Web-{A26822A5-EC22-40C6-9B8C-468F409DB4A2}" dt="2024-06-10T10:39:03.039" v="53"/>
          <ac:picMkLst>
            <pc:docMk/>
            <pc:sldMk cId="464895742" sldId="260"/>
            <ac:picMk id="8" creationId="{4D44D045-4882-BA29-9FB6-0E8B393B2B71}"/>
          </ac:picMkLst>
        </pc:picChg>
        <pc:cxnChg chg="add del">
          <ac:chgData name="DORÍN IULIAN TERSANSZKI" userId="S::dorini.ter@educa.jcyl.es::92ba2d63-3037-45b5-892e-e0638829a4cf" providerId="AD" clId="Web-{A26822A5-EC22-40C6-9B8C-468F409DB4A2}" dt="2024-06-10T10:38:21.833" v="51"/>
          <ac:cxnSpMkLst>
            <pc:docMk/>
            <pc:sldMk cId="464895742" sldId="260"/>
            <ac:cxnSpMk id="34" creationId="{6CF1BAF6-AD41-4082-B212-8A1F9A2E8779}"/>
          </ac:cxnSpMkLst>
        </pc:cxnChg>
        <pc:cxnChg chg="add del">
          <ac:chgData name="DORÍN IULIAN TERSANSZKI" userId="S::dorini.ter@educa.jcyl.es::92ba2d63-3037-45b5-892e-e0638829a4cf" providerId="AD" clId="Web-{A26822A5-EC22-40C6-9B8C-468F409DB4A2}" dt="2024-06-10T10:39:03.039" v="53"/>
          <ac:cxnSpMkLst>
            <pc:docMk/>
            <pc:sldMk cId="464895742" sldId="260"/>
            <ac:cxnSpMk id="39" creationId="{1503BFE4-729B-D9D0-C17B-501E6AF1127A}"/>
          </ac:cxnSpMkLst>
        </pc:cxnChg>
      </pc:sldChg>
      <pc:sldChg chg="ord">
        <pc:chgData name="DORÍN IULIAN TERSANSZKI" userId="S::dorini.ter@educa.jcyl.es::92ba2d63-3037-45b5-892e-e0638829a4cf" providerId="AD" clId="Web-{A26822A5-EC22-40C6-9B8C-468F409DB4A2}" dt="2024-06-10T10:39:19.931" v="54"/>
        <pc:sldMkLst>
          <pc:docMk/>
          <pc:sldMk cId="1903535475" sldId="261"/>
        </pc:sldMkLst>
      </pc:sldChg>
      <pc:sldChg chg="new">
        <pc:chgData name="DORÍN IULIAN TERSANSZKI" userId="S::dorini.ter@educa.jcyl.es::92ba2d63-3037-45b5-892e-e0638829a4cf" providerId="AD" clId="Web-{A26822A5-EC22-40C6-9B8C-468F409DB4A2}" dt="2024-06-10T10:26:48.549" v="9"/>
        <pc:sldMkLst>
          <pc:docMk/>
          <pc:sldMk cId="2084542656" sldId="262"/>
        </pc:sldMkLst>
      </pc:sldChg>
      <pc:sldChg chg="addSp delSp modSp new mod ord setBg">
        <pc:chgData name="DORÍN IULIAN TERSANSZKI" userId="S::dorini.ter@educa.jcyl.es::92ba2d63-3037-45b5-892e-e0638829a4cf" providerId="AD" clId="Web-{A26822A5-EC22-40C6-9B8C-468F409DB4A2}" dt="2024-06-10T10:43:51.138" v="68"/>
        <pc:sldMkLst>
          <pc:docMk/>
          <pc:sldMk cId="2193892456" sldId="263"/>
        </pc:sldMkLst>
        <pc:spChg chg="mod">
          <ac:chgData name="DORÍN IULIAN TERSANSZKI" userId="S::dorini.ter@educa.jcyl.es::92ba2d63-3037-45b5-892e-e0638829a4cf" providerId="AD" clId="Web-{A26822A5-EC22-40C6-9B8C-468F409DB4A2}" dt="2024-06-10T10:43:51.138" v="68"/>
          <ac:spMkLst>
            <pc:docMk/>
            <pc:sldMk cId="2193892456" sldId="263"/>
            <ac:spMk id="2" creationId="{79FFA2E8-B94B-5C97-535A-F23A328B0A41}"/>
          </ac:spMkLst>
        </pc:spChg>
        <pc:spChg chg="mod">
          <ac:chgData name="DORÍN IULIAN TERSANSZKI" userId="S::dorini.ter@educa.jcyl.es::92ba2d63-3037-45b5-892e-e0638829a4cf" providerId="AD" clId="Web-{A26822A5-EC22-40C6-9B8C-468F409DB4A2}" dt="2024-06-10T10:43:51.138" v="68"/>
          <ac:spMkLst>
            <pc:docMk/>
            <pc:sldMk cId="2193892456" sldId="263"/>
            <ac:spMk id="3" creationId="{D6E7A191-1825-DBAA-B6FE-A8B10CE38229}"/>
          </ac:spMkLst>
        </pc:spChg>
        <pc:spChg chg="add">
          <ac:chgData name="DORÍN IULIAN TERSANSZKI" userId="S::dorini.ter@educa.jcyl.es::92ba2d63-3037-45b5-892e-e0638829a4cf" providerId="AD" clId="Web-{A26822A5-EC22-40C6-9B8C-468F409DB4A2}" dt="2024-06-10T10:43:51.138" v="68"/>
          <ac:spMkLst>
            <pc:docMk/>
            <pc:sldMk cId="2193892456" sldId="263"/>
            <ac:spMk id="10" creationId="{A7AE9375-4664-4DB2-922D-2782A6E439AC}"/>
          </ac:spMkLst>
        </pc:spChg>
        <pc:spChg chg="add">
          <ac:chgData name="DORÍN IULIAN TERSANSZKI" userId="S::dorini.ter@educa.jcyl.es::92ba2d63-3037-45b5-892e-e0638829a4cf" providerId="AD" clId="Web-{A26822A5-EC22-40C6-9B8C-468F409DB4A2}" dt="2024-06-10T10:43:51.138" v="68"/>
          <ac:spMkLst>
            <pc:docMk/>
            <pc:sldMk cId="2193892456" sldId="263"/>
            <ac:spMk id="14" creationId="{C87417AF-190E-4D6E-AFA6-7D3E84B0B430}"/>
          </ac:spMkLst>
        </pc:spChg>
        <pc:spChg chg="add">
          <ac:chgData name="DORÍN IULIAN TERSANSZKI" userId="S::dorini.ter@educa.jcyl.es::92ba2d63-3037-45b5-892e-e0638829a4cf" providerId="AD" clId="Web-{A26822A5-EC22-40C6-9B8C-468F409DB4A2}" dt="2024-06-10T10:43:51.138" v="68"/>
          <ac:spMkLst>
            <pc:docMk/>
            <pc:sldMk cId="2193892456" sldId="263"/>
            <ac:spMk id="16" creationId="{80B30ED8-273E-4C07-8568-2FE5CC5C483D}"/>
          </ac:spMkLst>
        </pc:spChg>
        <pc:picChg chg="add mod ord">
          <ac:chgData name="DORÍN IULIAN TERSANSZKI" userId="S::dorini.ter@educa.jcyl.es::92ba2d63-3037-45b5-892e-e0638829a4cf" providerId="AD" clId="Web-{A26822A5-EC22-40C6-9B8C-468F409DB4A2}" dt="2024-06-10T10:43:51.138" v="68"/>
          <ac:picMkLst>
            <pc:docMk/>
            <pc:sldMk cId="2193892456" sldId="263"/>
            <ac:picMk id="4" creationId="{9C9A665E-E4B7-6FEC-351A-217150D0B57F}"/>
          </ac:picMkLst>
        </pc:picChg>
        <pc:picChg chg="add mod">
          <ac:chgData name="DORÍN IULIAN TERSANSZKI" userId="S::dorini.ter@educa.jcyl.es::92ba2d63-3037-45b5-892e-e0638829a4cf" providerId="AD" clId="Web-{A26822A5-EC22-40C6-9B8C-468F409DB4A2}" dt="2024-06-10T10:43:51.138" v="68"/>
          <ac:picMkLst>
            <pc:docMk/>
            <pc:sldMk cId="2193892456" sldId="263"/>
            <ac:picMk id="5" creationId="{B4AB1A8E-C75B-41C1-479B-8016217E3D37}"/>
          </ac:picMkLst>
        </pc:picChg>
        <pc:picChg chg="add del mod">
          <ac:chgData name="DORÍN IULIAN TERSANSZKI" userId="S::dorini.ter@educa.jcyl.es::92ba2d63-3037-45b5-892e-e0638829a4cf" providerId="AD" clId="Web-{A26822A5-EC22-40C6-9B8C-468F409DB4A2}" dt="2024-06-10T10:43:47.904" v="67"/>
          <ac:picMkLst>
            <pc:docMk/>
            <pc:sldMk cId="2193892456" sldId="263"/>
            <ac:picMk id="6" creationId="{7B65393B-E302-A6A5-6964-8DF8801B8768}"/>
          </ac:picMkLst>
        </pc:picChg>
        <pc:cxnChg chg="add">
          <ac:chgData name="DORÍN IULIAN TERSANSZKI" userId="S::dorini.ter@educa.jcyl.es::92ba2d63-3037-45b5-892e-e0638829a4cf" providerId="AD" clId="Web-{A26822A5-EC22-40C6-9B8C-468F409DB4A2}" dt="2024-06-10T10:43:51.138" v="68"/>
          <ac:cxnSpMkLst>
            <pc:docMk/>
            <pc:sldMk cId="2193892456" sldId="263"/>
            <ac:cxnSpMk id="12" creationId="{EE504C98-6397-41C1-A8D8-2D9C4ED307E0}"/>
          </ac:cxnSpMkLst>
        </pc:cxnChg>
      </pc:sldChg>
      <pc:sldChg chg="modSp new mod modClrScheme chgLayout">
        <pc:chgData name="DORÍN IULIAN TERSANSZKI" userId="S::dorini.ter@educa.jcyl.es::92ba2d63-3037-45b5-892e-e0638829a4cf" providerId="AD" clId="Web-{A26822A5-EC22-40C6-9B8C-468F409DB4A2}" dt="2024-06-10T10:55:02.265" v="101"/>
        <pc:sldMkLst>
          <pc:docMk/>
          <pc:sldMk cId="3061201398" sldId="265"/>
        </pc:sldMkLst>
        <pc:spChg chg="mod ord">
          <ac:chgData name="DORÍN IULIAN TERSANSZKI" userId="S::dorini.ter@educa.jcyl.es::92ba2d63-3037-45b5-892e-e0638829a4cf" providerId="AD" clId="Web-{A26822A5-EC22-40C6-9B8C-468F409DB4A2}" dt="2024-06-10T10:55:02.265" v="101"/>
          <ac:spMkLst>
            <pc:docMk/>
            <pc:sldMk cId="3061201398" sldId="265"/>
            <ac:spMk id="2" creationId="{566075F2-D672-8AEC-E474-79A6DF8F5736}"/>
          </ac:spMkLst>
        </pc:spChg>
        <pc:spChg chg="mod ord">
          <ac:chgData name="DORÍN IULIAN TERSANSZKI" userId="S::dorini.ter@educa.jcyl.es::92ba2d63-3037-45b5-892e-e0638829a4cf" providerId="AD" clId="Web-{A26822A5-EC22-40C6-9B8C-468F409DB4A2}" dt="2024-06-10T10:55:02.265" v="101"/>
          <ac:spMkLst>
            <pc:docMk/>
            <pc:sldMk cId="3061201398" sldId="265"/>
            <ac:spMk id="3" creationId="{866B09EC-7930-E639-1BDE-F02DBDB7236E}"/>
          </ac:spMkLst>
        </pc:spChg>
      </pc:sldChg>
      <pc:sldChg chg="new del">
        <pc:chgData name="DORÍN IULIAN TERSANSZKI" userId="S::dorini.ter@educa.jcyl.es::92ba2d63-3037-45b5-892e-e0638829a4cf" providerId="AD" clId="Web-{A26822A5-EC22-40C6-9B8C-468F409DB4A2}" dt="2024-06-10T10:47:57.109" v="71"/>
        <pc:sldMkLst>
          <pc:docMk/>
          <pc:sldMk cId="4173298993" sldId="266"/>
        </pc:sldMkLst>
      </pc:sldChg>
      <pc:sldChg chg="new del">
        <pc:chgData name="DORÍN IULIAN TERSANSZKI" userId="S::dorini.ter@educa.jcyl.es::92ba2d63-3037-45b5-892e-e0638829a4cf" providerId="AD" clId="Web-{A26822A5-EC22-40C6-9B8C-468F409DB4A2}" dt="2024-06-10T10:54:56.124" v="100"/>
        <pc:sldMkLst>
          <pc:docMk/>
          <pc:sldMk cId="3071606822" sldId="267"/>
        </pc:sldMkLst>
      </pc:sldChg>
    </pc:docChg>
  </pc:docChgLst>
  <pc:docChgLst>
    <pc:chgData name="DAVID LOURENÇO CASTRO" userId="S::david.loucas@educa.jcyl.es::c7bbb563-9167-4fc7-979a-785040a297a4" providerId="AD" clId="Web-{6C8A8EC6-E5F0-4972-A558-5720CFB5BADB}"/>
    <pc:docChg chg="modSld">
      <pc:chgData name="DAVID LOURENÇO CASTRO" userId="S::david.loucas@educa.jcyl.es::c7bbb563-9167-4fc7-979a-785040a297a4" providerId="AD" clId="Web-{6C8A8EC6-E5F0-4972-A558-5720CFB5BADB}" dt="2024-06-11T10:11:12.935" v="3"/>
      <pc:docMkLst>
        <pc:docMk/>
      </pc:docMkLst>
      <pc:sldChg chg="modSp">
        <pc:chgData name="DAVID LOURENÇO CASTRO" userId="S::david.loucas@educa.jcyl.es::c7bbb563-9167-4fc7-979a-785040a297a4" providerId="AD" clId="Web-{6C8A8EC6-E5F0-4972-A558-5720CFB5BADB}" dt="2024-06-11T10:06:50.175" v="0" actId="20577"/>
        <pc:sldMkLst>
          <pc:docMk/>
          <pc:sldMk cId="1975291861" sldId="257"/>
        </pc:sldMkLst>
        <pc:spChg chg="mod">
          <ac:chgData name="DAVID LOURENÇO CASTRO" userId="S::david.loucas@educa.jcyl.es::c7bbb563-9167-4fc7-979a-785040a297a4" providerId="AD" clId="Web-{6C8A8EC6-E5F0-4972-A558-5720CFB5BADB}" dt="2024-06-11T10:06:50.175" v="0" actId="20577"/>
          <ac:spMkLst>
            <pc:docMk/>
            <pc:sldMk cId="1975291861" sldId="257"/>
            <ac:spMk id="3" creationId="{1B907706-2881-DDA9-F0E5-421750C4931F}"/>
          </ac:spMkLst>
        </pc:spChg>
      </pc:sldChg>
      <pc:sldChg chg="addSp delSp modSp">
        <pc:chgData name="DAVID LOURENÇO CASTRO" userId="S::david.loucas@educa.jcyl.es::c7bbb563-9167-4fc7-979a-785040a297a4" providerId="AD" clId="Web-{6C8A8EC6-E5F0-4972-A558-5720CFB5BADB}" dt="2024-06-11T10:11:12.935" v="3"/>
        <pc:sldMkLst>
          <pc:docMk/>
          <pc:sldMk cId="1903535475" sldId="261"/>
        </pc:sldMkLst>
        <pc:spChg chg="mod">
          <ac:chgData name="DAVID LOURENÇO CASTRO" userId="S::david.loucas@educa.jcyl.es::c7bbb563-9167-4fc7-979a-785040a297a4" providerId="AD" clId="Web-{6C8A8EC6-E5F0-4972-A558-5720CFB5BADB}" dt="2024-06-11T10:11:12.935" v="3"/>
          <ac:spMkLst>
            <pc:docMk/>
            <pc:sldMk cId="1903535475" sldId="261"/>
            <ac:spMk id="2" creationId="{CB1C31B0-E63A-61B6-B19F-DD4798289ED9}"/>
          </ac:spMkLst>
        </pc:spChg>
        <pc:spChg chg="mod ord">
          <ac:chgData name="DAVID LOURENÇO CASTRO" userId="S::david.loucas@educa.jcyl.es::c7bbb563-9167-4fc7-979a-785040a297a4" providerId="AD" clId="Web-{6C8A8EC6-E5F0-4972-A558-5720CFB5BADB}" dt="2024-06-11T10:11:12.935" v="3"/>
          <ac:spMkLst>
            <pc:docMk/>
            <pc:sldMk cId="1903535475" sldId="261"/>
            <ac:spMk id="3" creationId="{4C8587FF-0A76-4F77-4971-3B0ED1C89897}"/>
          </ac:spMkLst>
        </pc:spChg>
        <pc:spChg chg="del">
          <ac:chgData name="DAVID LOURENÇO CASTRO" userId="S::david.loucas@educa.jcyl.es::c7bbb563-9167-4fc7-979a-785040a297a4" providerId="AD" clId="Web-{6C8A8EC6-E5F0-4972-A558-5720CFB5BADB}" dt="2024-06-11T10:11:12.935" v="3"/>
          <ac:spMkLst>
            <pc:docMk/>
            <pc:sldMk cId="1903535475" sldId="261"/>
            <ac:spMk id="11" creationId="{71A784BF-09DB-448D-99FC-B49DFC6605D5}"/>
          </ac:spMkLst>
        </pc:spChg>
        <pc:spChg chg="del">
          <ac:chgData name="DAVID LOURENÇO CASTRO" userId="S::david.loucas@educa.jcyl.es::c7bbb563-9167-4fc7-979a-785040a297a4" providerId="AD" clId="Web-{6C8A8EC6-E5F0-4972-A558-5720CFB5BADB}" dt="2024-06-11T10:11:12.935" v="3"/>
          <ac:spMkLst>
            <pc:docMk/>
            <pc:sldMk cId="1903535475" sldId="261"/>
            <ac:spMk id="13" creationId="{917859B3-4C91-478D-929D-BB6433F90849}"/>
          </ac:spMkLst>
        </pc:spChg>
        <pc:spChg chg="del">
          <ac:chgData name="DAVID LOURENÇO CASTRO" userId="S::david.loucas@educa.jcyl.es::c7bbb563-9167-4fc7-979a-785040a297a4" providerId="AD" clId="Web-{6C8A8EC6-E5F0-4972-A558-5720CFB5BADB}" dt="2024-06-11T10:11:12.935" v="3"/>
          <ac:spMkLst>
            <pc:docMk/>
            <pc:sldMk cId="1903535475" sldId="261"/>
            <ac:spMk id="15" creationId="{6283FBD2-A663-469F-855C-06D86E3C1161}"/>
          </ac:spMkLst>
        </pc:spChg>
        <pc:spChg chg="del">
          <ac:chgData name="DAVID LOURENÇO CASTRO" userId="S::david.loucas@educa.jcyl.es::c7bbb563-9167-4fc7-979a-785040a297a4" providerId="AD" clId="Web-{6C8A8EC6-E5F0-4972-A558-5720CFB5BADB}" dt="2024-06-11T10:11:12.935" v="3"/>
          <ac:spMkLst>
            <pc:docMk/>
            <pc:sldMk cId="1903535475" sldId="261"/>
            <ac:spMk id="17" creationId="{8A1279FC-7441-4E55-B082-2774E6316482}"/>
          </ac:spMkLst>
        </pc:spChg>
        <pc:spChg chg="add">
          <ac:chgData name="DAVID LOURENÇO CASTRO" userId="S::david.loucas@educa.jcyl.es::c7bbb563-9167-4fc7-979a-785040a297a4" providerId="AD" clId="Web-{6C8A8EC6-E5F0-4972-A558-5720CFB5BADB}" dt="2024-06-11T10:11:12.935" v="3"/>
          <ac:spMkLst>
            <pc:docMk/>
            <pc:sldMk cId="1903535475" sldId="261"/>
            <ac:spMk id="22" creationId="{B3684CCF-CEBB-4D8E-A366-95E43D4C790B}"/>
          </ac:spMkLst>
        </pc:spChg>
        <pc:spChg chg="add">
          <ac:chgData name="DAVID LOURENÇO CASTRO" userId="S::david.loucas@educa.jcyl.es::c7bbb563-9167-4fc7-979a-785040a297a4" providerId="AD" clId="Web-{6C8A8EC6-E5F0-4972-A558-5720CFB5BADB}" dt="2024-06-11T10:11:12.935" v="3"/>
          <ac:spMkLst>
            <pc:docMk/>
            <pc:sldMk cId="1903535475" sldId="261"/>
            <ac:spMk id="24" creationId="{70BEB1E7-2F88-40BC-B73D-42E5B6F80BFC}"/>
          </ac:spMkLst>
        </pc:spChg>
        <pc:picChg chg="mod ord">
          <ac:chgData name="DAVID LOURENÇO CASTRO" userId="S::david.loucas@educa.jcyl.es::c7bbb563-9167-4fc7-979a-785040a297a4" providerId="AD" clId="Web-{6C8A8EC6-E5F0-4972-A558-5720CFB5BADB}" dt="2024-06-11T10:11:12.935" v="3"/>
          <ac:picMkLst>
            <pc:docMk/>
            <pc:sldMk cId="1903535475" sldId="261"/>
            <ac:picMk id="4" creationId="{6E322DA7-5AA2-6452-4D02-5DF37A3984B6}"/>
          </ac:picMkLst>
        </pc:picChg>
        <pc:picChg chg="mod">
          <ac:chgData name="DAVID LOURENÇO CASTRO" userId="S::david.loucas@educa.jcyl.es::c7bbb563-9167-4fc7-979a-785040a297a4" providerId="AD" clId="Web-{6C8A8EC6-E5F0-4972-A558-5720CFB5BADB}" dt="2024-06-11T10:11:12.935" v="3"/>
          <ac:picMkLst>
            <pc:docMk/>
            <pc:sldMk cId="1903535475" sldId="261"/>
            <ac:picMk id="5" creationId="{C66B75CC-32AD-FD5A-980C-0C76BC045414}"/>
          </ac:picMkLst>
        </pc:picChg>
        <pc:picChg chg="mod">
          <ac:chgData name="DAVID LOURENÇO CASTRO" userId="S::david.loucas@educa.jcyl.es::c7bbb563-9167-4fc7-979a-785040a297a4" providerId="AD" clId="Web-{6C8A8EC6-E5F0-4972-A558-5720CFB5BADB}" dt="2024-06-11T10:11:12.935" v="3"/>
          <ac:picMkLst>
            <pc:docMk/>
            <pc:sldMk cId="1903535475" sldId="261"/>
            <ac:picMk id="6" creationId="{7F4CE65F-8E83-9E0A-324B-F22DFC05D45A}"/>
          </ac:picMkLst>
        </pc:picChg>
      </pc:sldChg>
    </pc:docChg>
  </pc:docChgLst>
  <pc:docChgLst>
    <pc:chgData name="DORÍN IULIAN TERSANSZKI" userId="S::dorini.ter@educa.jcyl.es::92ba2d63-3037-45b5-892e-e0638829a4cf" providerId="AD" clId="Web-{DFB1CEE0-1AC8-4888-BBC0-A81B3FD48390}"/>
    <pc:docChg chg="modSld">
      <pc:chgData name="DORÍN IULIAN TERSANSZKI" userId="S::dorini.ter@educa.jcyl.es::92ba2d63-3037-45b5-892e-e0638829a4cf" providerId="AD" clId="Web-{DFB1CEE0-1AC8-4888-BBC0-A81B3FD48390}" dt="2024-06-11T10:07:10.152" v="0"/>
      <pc:docMkLst>
        <pc:docMk/>
      </pc:docMkLst>
      <pc:sldChg chg="delSp">
        <pc:chgData name="DORÍN IULIAN TERSANSZKI" userId="S::dorini.ter@educa.jcyl.es::92ba2d63-3037-45b5-892e-e0638829a4cf" providerId="AD" clId="Web-{DFB1CEE0-1AC8-4888-BBC0-A81B3FD48390}" dt="2024-06-11T10:07:10.152" v="0"/>
        <pc:sldMkLst>
          <pc:docMk/>
          <pc:sldMk cId="2084542656" sldId="262"/>
        </pc:sldMkLst>
        <pc:picChg chg="del">
          <ac:chgData name="DORÍN IULIAN TERSANSZKI" userId="S::dorini.ter@educa.jcyl.es::92ba2d63-3037-45b5-892e-e0638829a4cf" providerId="AD" clId="Web-{DFB1CEE0-1AC8-4888-BBC0-A81B3FD48390}" dt="2024-06-11T10:07:10.152" v="0"/>
          <ac:picMkLst>
            <pc:docMk/>
            <pc:sldMk cId="2084542656" sldId="262"/>
            <ac:picMk id="4" creationId="{6EE0728D-FAFA-C826-1184-E917FEFB9FF5}"/>
          </ac:picMkLst>
        </pc:picChg>
      </pc:sldChg>
    </pc:docChg>
  </pc:docChgLst>
  <pc:docChgLst>
    <pc:chgData name="DORÍN IULIAN TERSANSZKI" userId="S::dorini.ter@educa.jcyl.es::92ba2d63-3037-45b5-892e-e0638829a4cf" providerId="AD" clId="Web-{8996C35E-0C3B-4F66-926D-1662D8957755}"/>
    <pc:docChg chg="modSld">
      <pc:chgData name="DORÍN IULIAN TERSANSZKI" userId="S::dorini.ter@educa.jcyl.es::92ba2d63-3037-45b5-892e-e0638829a4cf" providerId="AD" clId="Web-{8996C35E-0C3B-4F66-926D-1662D8957755}" dt="2024-06-11T10:10:11.250" v="1"/>
      <pc:docMkLst>
        <pc:docMk/>
      </pc:docMkLst>
      <pc:sldChg chg="addSp modSp mod setBg">
        <pc:chgData name="DORÍN IULIAN TERSANSZKI" userId="S::dorini.ter@educa.jcyl.es::92ba2d63-3037-45b5-892e-e0638829a4cf" providerId="AD" clId="Web-{8996C35E-0C3B-4F66-926D-1662D8957755}" dt="2024-06-11T10:10:11.250" v="1"/>
        <pc:sldMkLst>
          <pc:docMk/>
          <pc:sldMk cId="2084542656" sldId="262"/>
        </pc:sldMkLst>
        <pc:spChg chg="mod">
          <ac:chgData name="DORÍN IULIAN TERSANSZKI" userId="S::dorini.ter@educa.jcyl.es::92ba2d63-3037-45b5-892e-e0638829a4cf" providerId="AD" clId="Web-{8996C35E-0C3B-4F66-926D-1662D8957755}" dt="2024-06-11T10:10:11.250" v="1"/>
          <ac:spMkLst>
            <pc:docMk/>
            <pc:sldMk cId="2084542656" sldId="262"/>
            <ac:spMk id="2" creationId="{DC0B2303-FA79-A5A4-1557-B882DF7FC5BD}"/>
          </ac:spMkLst>
        </pc:spChg>
        <pc:spChg chg="mod">
          <ac:chgData name="DORÍN IULIAN TERSANSZKI" userId="S::dorini.ter@educa.jcyl.es::92ba2d63-3037-45b5-892e-e0638829a4cf" providerId="AD" clId="Web-{8996C35E-0C3B-4F66-926D-1662D8957755}" dt="2024-06-11T10:10:11.250" v="1"/>
          <ac:spMkLst>
            <pc:docMk/>
            <pc:sldMk cId="2084542656" sldId="262"/>
            <ac:spMk id="3" creationId="{06F9DADF-4F85-5081-AEB8-8DD313F1DA76}"/>
          </ac:spMkLst>
        </pc:spChg>
        <pc:grpChg chg="add">
          <ac:chgData name="DORÍN IULIAN TERSANSZKI" userId="S::dorini.ter@educa.jcyl.es::92ba2d63-3037-45b5-892e-e0638829a4cf" providerId="AD" clId="Web-{8996C35E-0C3B-4F66-926D-1662D8957755}" dt="2024-06-11T10:10:11.250" v="1"/>
          <ac:grpSpMkLst>
            <pc:docMk/>
            <pc:sldMk cId="2084542656" sldId="262"/>
            <ac:grpSpMk id="10" creationId="{9E2F459E-8EB3-985C-3049-33F6B920DE8D}"/>
          </ac:grpSpMkLst>
        </pc:grpChg>
        <pc:picChg chg="mod ord">
          <ac:chgData name="DORÍN IULIAN TERSANSZKI" userId="S::dorini.ter@educa.jcyl.es::92ba2d63-3037-45b5-892e-e0638829a4cf" providerId="AD" clId="Web-{8996C35E-0C3B-4F66-926D-1662D8957755}" dt="2024-06-11T10:10:11.250" v="1"/>
          <ac:picMkLst>
            <pc:docMk/>
            <pc:sldMk cId="2084542656" sldId="262"/>
            <ac:picMk id="4" creationId="{05580787-C6C3-A603-8EDB-3FDCC5AA9FF4}"/>
          </ac:picMkLst>
        </pc:picChg>
        <pc:picChg chg="add mod">
          <ac:chgData name="DORÍN IULIAN TERSANSZKI" userId="S::dorini.ter@educa.jcyl.es::92ba2d63-3037-45b5-892e-e0638829a4cf" providerId="AD" clId="Web-{8996C35E-0C3B-4F66-926D-1662D8957755}" dt="2024-06-11T10:10:11.250" v="1"/>
          <ac:picMkLst>
            <pc:docMk/>
            <pc:sldMk cId="2084542656" sldId="262"/>
            <ac:picMk id="5" creationId="{B300D1BE-6203-B693-CCD7-FF219F3EF822}"/>
          </ac:picMkLst>
        </pc:picChg>
      </pc:sldChg>
    </pc:docChg>
  </pc:docChgLst>
  <pc:docChgLst>
    <pc:chgData name="TAMARA MELANIA GIMÉNEZ MORAIS" userId="S::tamaram.gimmor@educa.jcyl.es::b5ab0a7e-c092-4783-aa55-2fea9fcdb64d" providerId="AD" clId="Web-{894CB017-B3D3-5044-DDBE-187FD50891BD}"/>
    <pc:docChg chg="modSld">
      <pc:chgData name="TAMARA MELANIA GIMÉNEZ MORAIS" userId="S::tamaram.gimmor@educa.jcyl.es::b5ab0a7e-c092-4783-aa55-2fea9fcdb64d" providerId="AD" clId="Web-{894CB017-B3D3-5044-DDBE-187FD50891BD}" dt="2024-06-11T10:12:39.587" v="50" actId="20577"/>
      <pc:docMkLst>
        <pc:docMk/>
      </pc:docMkLst>
      <pc:sldChg chg="addSp delSp modSp">
        <pc:chgData name="TAMARA MELANIA GIMÉNEZ MORAIS" userId="S::tamaram.gimmor@educa.jcyl.es::b5ab0a7e-c092-4783-aa55-2fea9fcdb64d" providerId="AD" clId="Web-{894CB017-B3D3-5044-DDBE-187FD50891BD}" dt="2024-06-11T10:12:39.587" v="50" actId="20577"/>
        <pc:sldMkLst>
          <pc:docMk/>
          <pc:sldMk cId="2901562719" sldId="258"/>
        </pc:sldMkLst>
        <pc:spChg chg="mod">
          <ac:chgData name="TAMARA MELANIA GIMÉNEZ MORAIS" userId="S::tamaram.gimmor@educa.jcyl.es::b5ab0a7e-c092-4783-aa55-2fea9fcdb64d" providerId="AD" clId="Web-{894CB017-B3D3-5044-DDBE-187FD50891BD}" dt="2024-06-11T10:12:39.587" v="50" actId="20577"/>
          <ac:spMkLst>
            <pc:docMk/>
            <pc:sldMk cId="2901562719" sldId="258"/>
            <ac:spMk id="2" creationId="{B4F79A3A-D11C-3096-A35B-0756887CA8A5}"/>
          </ac:spMkLst>
        </pc:spChg>
        <pc:spChg chg="mod">
          <ac:chgData name="TAMARA MELANIA GIMÉNEZ MORAIS" userId="S::tamaram.gimmor@educa.jcyl.es::b5ab0a7e-c092-4783-aa55-2fea9fcdb64d" providerId="AD" clId="Web-{894CB017-B3D3-5044-DDBE-187FD50891BD}" dt="2024-06-11T10:03:40.833" v="1"/>
          <ac:spMkLst>
            <pc:docMk/>
            <pc:sldMk cId="2901562719" sldId="258"/>
            <ac:spMk id="3" creationId="{E9267003-6CA6-6162-0FEF-F3C3EC3031F7}"/>
          </ac:spMkLst>
        </pc:spChg>
        <pc:spChg chg="del">
          <ac:chgData name="TAMARA MELANIA GIMÉNEZ MORAIS" userId="S::tamaram.gimmor@educa.jcyl.es::b5ab0a7e-c092-4783-aa55-2fea9fcdb64d" providerId="AD" clId="Web-{894CB017-B3D3-5044-DDBE-187FD50891BD}" dt="2024-06-11T10:03:40.833" v="1"/>
          <ac:spMkLst>
            <pc:docMk/>
            <pc:sldMk cId="2901562719" sldId="258"/>
            <ac:spMk id="9" creationId="{45D37F4E-DDB4-456B-97E0-9937730A039F}"/>
          </ac:spMkLst>
        </pc:spChg>
        <pc:spChg chg="del">
          <ac:chgData name="TAMARA MELANIA GIMÉNEZ MORAIS" userId="S::tamaram.gimmor@educa.jcyl.es::b5ab0a7e-c092-4783-aa55-2fea9fcdb64d" providerId="AD" clId="Web-{894CB017-B3D3-5044-DDBE-187FD50891BD}" dt="2024-06-11T10:03:40.833" v="1"/>
          <ac:spMkLst>
            <pc:docMk/>
            <pc:sldMk cId="2901562719" sldId="258"/>
            <ac:spMk id="11" creationId="{B2DD41CD-8F47-4F56-AD12-4E2FF7696987}"/>
          </ac:spMkLst>
        </pc:spChg>
        <pc:spChg chg="add">
          <ac:chgData name="TAMARA MELANIA GIMÉNEZ MORAIS" userId="S::tamaram.gimmor@educa.jcyl.es::b5ab0a7e-c092-4783-aa55-2fea9fcdb64d" providerId="AD" clId="Web-{894CB017-B3D3-5044-DDBE-187FD50891BD}" dt="2024-06-11T10:03:40.833" v="1"/>
          <ac:spMkLst>
            <pc:docMk/>
            <pc:sldMk cId="2901562719" sldId="258"/>
            <ac:spMk id="16" creationId="{D2B783EE-0239-4717-BBEA-8C9EAC61C824}"/>
          </ac:spMkLst>
        </pc:spChg>
        <pc:spChg chg="add">
          <ac:chgData name="TAMARA MELANIA GIMÉNEZ MORAIS" userId="S::tamaram.gimmor@educa.jcyl.es::b5ab0a7e-c092-4783-aa55-2fea9fcdb64d" providerId="AD" clId="Web-{894CB017-B3D3-5044-DDBE-187FD50891BD}" dt="2024-06-11T10:03:40.833" v="1"/>
          <ac:spMkLst>
            <pc:docMk/>
            <pc:sldMk cId="2901562719" sldId="258"/>
            <ac:spMk id="18" creationId="{A7B99495-F43F-4D80-A44F-2CB4764EB90B}"/>
          </ac:spMkLst>
        </pc:spChg>
        <pc:spChg chg="add">
          <ac:chgData name="TAMARA MELANIA GIMÉNEZ MORAIS" userId="S::tamaram.gimmor@educa.jcyl.es::b5ab0a7e-c092-4783-aa55-2fea9fcdb64d" providerId="AD" clId="Web-{894CB017-B3D3-5044-DDBE-187FD50891BD}" dt="2024-06-11T10:03:40.833" v="1"/>
          <ac:spMkLst>
            <pc:docMk/>
            <pc:sldMk cId="2901562719" sldId="258"/>
            <ac:spMk id="20" creationId="{70BEB1E7-2F88-40BC-B73D-42E5B6F80BFC}"/>
          </ac:spMkLst>
        </pc:spChg>
        <pc:picChg chg="mod ord">
          <ac:chgData name="TAMARA MELANIA GIMÉNEZ MORAIS" userId="S::tamaram.gimmor@educa.jcyl.es::b5ab0a7e-c092-4783-aa55-2fea9fcdb64d" providerId="AD" clId="Web-{894CB017-B3D3-5044-DDBE-187FD50891BD}" dt="2024-06-11T10:03:40.833" v="1"/>
          <ac:picMkLst>
            <pc:docMk/>
            <pc:sldMk cId="2901562719" sldId="258"/>
            <ac:picMk id="4" creationId="{599DD6D9-0B1E-86A4-E4D3-2FAD81703D0B}"/>
          </ac:picMkLst>
        </pc:picChg>
        <pc:picChg chg="add mod">
          <ac:chgData name="TAMARA MELANIA GIMÉNEZ MORAIS" userId="S::tamaram.gimmor@educa.jcyl.es::b5ab0a7e-c092-4783-aa55-2fea9fcdb64d" providerId="AD" clId="Web-{894CB017-B3D3-5044-DDBE-187FD50891BD}" dt="2024-06-11T10:03:40.833" v="1"/>
          <ac:picMkLst>
            <pc:docMk/>
            <pc:sldMk cId="2901562719" sldId="258"/>
            <ac:picMk id="5" creationId="{03F59672-D0FE-C699-4DAF-87525F25F785}"/>
          </ac:picMkLst>
        </pc:picChg>
      </pc:sldChg>
      <pc:sldChg chg="addSp delSp modSp mod setBg">
        <pc:chgData name="TAMARA MELANIA GIMÉNEZ MORAIS" userId="S::tamaram.gimmor@educa.jcyl.es::b5ab0a7e-c092-4783-aa55-2fea9fcdb64d" providerId="AD" clId="Web-{894CB017-B3D3-5044-DDBE-187FD50891BD}" dt="2024-06-11T10:10:33.504" v="25"/>
        <pc:sldMkLst>
          <pc:docMk/>
          <pc:sldMk cId="1761429084" sldId="266"/>
        </pc:sldMkLst>
        <pc:spChg chg="mod">
          <ac:chgData name="TAMARA MELANIA GIMÉNEZ MORAIS" userId="S::tamaram.gimmor@educa.jcyl.es::b5ab0a7e-c092-4783-aa55-2fea9fcdb64d" providerId="AD" clId="Web-{894CB017-B3D3-5044-DDBE-187FD50891BD}" dt="2024-06-11T10:10:33.504" v="25"/>
          <ac:spMkLst>
            <pc:docMk/>
            <pc:sldMk cId="1761429084" sldId="266"/>
            <ac:spMk id="2" creationId="{BF77F4C9-490D-4668-0953-879E9DF552AF}"/>
          </ac:spMkLst>
        </pc:spChg>
        <pc:spChg chg="mod">
          <ac:chgData name="TAMARA MELANIA GIMÉNEZ MORAIS" userId="S::tamaram.gimmor@educa.jcyl.es::b5ab0a7e-c092-4783-aa55-2fea9fcdb64d" providerId="AD" clId="Web-{894CB017-B3D3-5044-DDBE-187FD50891BD}" dt="2024-06-11T10:10:33.504" v="25"/>
          <ac:spMkLst>
            <pc:docMk/>
            <pc:sldMk cId="1761429084" sldId="266"/>
            <ac:spMk id="3" creationId="{2904DEFC-CD95-F75B-D2D8-F691435878FF}"/>
          </ac:spMkLst>
        </pc:spChg>
        <pc:spChg chg="add del">
          <ac:chgData name="TAMARA MELANIA GIMÉNEZ MORAIS" userId="S::tamaram.gimmor@educa.jcyl.es::b5ab0a7e-c092-4783-aa55-2fea9fcdb64d" providerId="AD" clId="Web-{894CB017-B3D3-5044-DDBE-187FD50891BD}" dt="2024-06-11T10:10:33.504" v="25"/>
          <ac:spMkLst>
            <pc:docMk/>
            <pc:sldMk cId="1761429084" sldId="266"/>
            <ac:spMk id="14" creationId="{D2B783EE-0239-4717-BBEA-8C9EAC61C824}"/>
          </ac:spMkLst>
        </pc:spChg>
        <pc:spChg chg="add del">
          <ac:chgData name="TAMARA MELANIA GIMÉNEZ MORAIS" userId="S::tamaram.gimmor@educa.jcyl.es::b5ab0a7e-c092-4783-aa55-2fea9fcdb64d" providerId="AD" clId="Web-{894CB017-B3D3-5044-DDBE-187FD50891BD}" dt="2024-06-11T10:10:33.504" v="25"/>
          <ac:spMkLst>
            <pc:docMk/>
            <pc:sldMk cId="1761429084" sldId="266"/>
            <ac:spMk id="16" creationId="{A7B99495-F43F-4D80-A44F-2CB4764EB90B}"/>
          </ac:spMkLst>
        </pc:spChg>
        <pc:spChg chg="add del">
          <ac:chgData name="TAMARA MELANIA GIMÉNEZ MORAIS" userId="S::tamaram.gimmor@educa.jcyl.es::b5ab0a7e-c092-4783-aa55-2fea9fcdb64d" providerId="AD" clId="Web-{894CB017-B3D3-5044-DDBE-187FD50891BD}" dt="2024-06-11T10:10:33.504" v="25"/>
          <ac:spMkLst>
            <pc:docMk/>
            <pc:sldMk cId="1761429084" sldId="266"/>
            <ac:spMk id="18" creationId="{70BEB1E7-2F88-40BC-B73D-42E5B6F80BFC}"/>
          </ac:spMkLst>
        </pc:spChg>
        <pc:spChg chg="add">
          <ac:chgData name="TAMARA MELANIA GIMÉNEZ MORAIS" userId="S::tamaram.gimmor@educa.jcyl.es::b5ab0a7e-c092-4783-aa55-2fea9fcdb64d" providerId="AD" clId="Web-{894CB017-B3D3-5044-DDBE-187FD50891BD}" dt="2024-06-11T10:10:33.504" v="25"/>
          <ac:spMkLst>
            <pc:docMk/>
            <pc:sldMk cId="1761429084" sldId="266"/>
            <ac:spMk id="23" creationId="{08BC803E-13F3-4DAB-B17C-BEB0076164B7}"/>
          </ac:spMkLst>
        </pc:spChg>
        <pc:spChg chg="add">
          <ac:chgData name="TAMARA MELANIA GIMÉNEZ MORAIS" userId="S::tamaram.gimmor@educa.jcyl.es::b5ab0a7e-c092-4783-aa55-2fea9fcdb64d" providerId="AD" clId="Web-{894CB017-B3D3-5044-DDBE-187FD50891BD}" dt="2024-06-11T10:10:33.504" v="25"/>
          <ac:spMkLst>
            <pc:docMk/>
            <pc:sldMk cId="1761429084" sldId="266"/>
            <ac:spMk id="25" creationId="{B8DDE571-E57F-4AB5-83C7-30EB5DDCCAC7}"/>
          </ac:spMkLst>
        </pc:spChg>
        <pc:picChg chg="add mod ord">
          <ac:chgData name="TAMARA MELANIA GIMÉNEZ MORAIS" userId="S::tamaram.gimmor@educa.jcyl.es::b5ab0a7e-c092-4783-aa55-2fea9fcdb64d" providerId="AD" clId="Web-{894CB017-B3D3-5044-DDBE-187FD50891BD}" dt="2024-06-11T10:10:33.504" v="25"/>
          <ac:picMkLst>
            <pc:docMk/>
            <pc:sldMk cId="1761429084" sldId="266"/>
            <ac:picMk id="4" creationId="{655274C0-FDBD-3453-FF53-EAAD2280DADB}"/>
          </ac:picMkLst>
        </pc:picChg>
        <pc:picChg chg="add del mod">
          <ac:chgData name="TAMARA MELANIA GIMÉNEZ MORAIS" userId="S::tamaram.gimmor@educa.jcyl.es::b5ab0a7e-c092-4783-aa55-2fea9fcdb64d" providerId="AD" clId="Web-{894CB017-B3D3-5044-DDBE-187FD50891BD}" dt="2024-06-11T10:09:36.002" v="22"/>
          <ac:picMkLst>
            <pc:docMk/>
            <pc:sldMk cId="1761429084" sldId="266"/>
            <ac:picMk id="5" creationId="{CDA0E811-8635-DAAE-43B3-5F86BF2D222A}"/>
          </ac:picMkLst>
        </pc:picChg>
        <pc:picChg chg="add mod">
          <ac:chgData name="TAMARA MELANIA GIMÉNEZ MORAIS" userId="S::tamaram.gimmor@educa.jcyl.es::b5ab0a7e-c092-4783-aa55-2fea9fcdb64d" providerId="AD" clId="Web-{894CB017-B3D3-5044-DDBE-187FD50891BD}" dt="2024-06-11T10:10:33.504" v="25"/>
          <ac:picMkLst>
            <pc:docMk/>
            <pc:sldMk cId="1761429084" sldId="266"/>
            <ac:picMk id="6" creationId="{BA9CC95E-D409-47DE-CBC5-2D424BEDD796}"/>
          </ac:picMkLst>
        </pc:picChg>
        <pc:cxnChg chg="add del">
          <ac:chgData name="TAMARA MELANIA GIMÉNEZ MORAIS" userId="S::tamaram.gimmor@educa.jcyl.es::b5ab0a7e-c092-4783-aa55-2fea9fcdb64d" providerId="AD" clId="Web-{894CB017-B3D3-5044-DDBE-187FD50891BD}" dt="2024-06-11T10:10:10.894" v="24"/>
          <ac:cxnSpMkLst>
            <pc:docMk/>
            <pc:sldMk cId="1761429084" sldId="266"/>
            <ac:cxnSpMk id="9" creationId="{1503BFE4-729B-D9D0-C17B-501E6AF1127A}"/>
          </ac:cxnSpMkLst>
        </pc:cxnChg>
      </pc:sldChg>
      <pc:sldChg chg="modSp">
        <pc:chgData name="TAMARA MELANIA GIMÉNEZ MORAIS" userId="S::tamaram.gimmor@educa.jcyl.es::b5ab0a7e-c092-4783-aa55-2fea9fcdb64d" providerId="AD" clId="Web-{894CB017-B3D3-5044-DDBE-187FD50891BD}" dt="2024-06-11T10:11:23.334" v="37" actId="20577"/>
        <pc:sldMkLst>
          <pc:docMk/>
          <pc:sldMk cId="541706402" sldId="268"/>
        </pc:sldMkLst>
        <pc:spChg chg="mod">
          <ac:chgData name="TAMARA MELANIA GIMÉNEZ MORAIS" userId="S::tamaram.gimmor@educa.jcyl.es::b5ab0a7e-c092-4783-aa55-2fea9fcdb64d" providerId="AD" clId="Web-{894CB017-B3D3-5044-DDBE-187FD50891BD}" dt="2024-06-11T10:11:23.334" v="37" actId="20577"/>
          <ac:spMkLst>
            <pc:docMk/>
            <pc:sldMk cId="541706402" sldId="268"/>
            <ac:spMk id="2" creationId="{79D2CCA9-8C81-F937-18A4-DC4E848CCD2B}"/>
          </ac:spMkLst>
        </pc:spChg>
      </pc:sldChg>
    </pc:docChg>
  </pc:docChgLst>
  <pc:docChgLst>
    <pc:chgData name="TAMARA MELANIA GIMÉNEZ MORAIS" userId="S::tamaram.gimmor@educa.jcyl.es::b5ab0a7e-c092-4783-aa55-2fea9fcdb64d" providerId="AD" clId="Web-{969E9BA4-EE44-4271-859E-8BD1474EC963}"/>
    <pc:docChg chg="modSld">
      <pc:chgData name="TAMARA MELANIA GIMÉNEZ MORAIS" userId="S::tamaram.gimmor@educa.jcyl.es::b5ab0a7e-c092-4783-aa55-2fea9fcdb64d" providerId="AD" clId="Web-{969E9BA4-EE44-4271-859E-8BD1474EC963}" dt="2024-06-10T10:38:25.310" v="511" actId="20577"/>
      <pc:docMkLst>
        <pc:docMk/>
      </pc:docMkLst>
      <pc:sldChg chg="modSp">
        <pc:chgData name="TAMARA MELANIA GIMÉNEZ MORAIS" userId="S::tamaram.gimmor@educa.jcyl.es::b5ab0a7e-c092-4783-aa55-2fea9fcdb64d" providerId="AD" clId="Web-{969E9BA4-EE44-4271-859E-8BD1474EC963}" dt="2024-06-10T10:38:25.310" v="511" actId="20577"/>
        <pc:sldMkLst>
          <pc:docMk/>
          <pc:sldMk cId="2901562719" sldId="258"/>
        </pc:sldMkLst>
        <pc:spChg chg="mod">
          <ac:chgData name="TAMARA MELANIA GIMÉNEZ MORAIS" userId="S::tamaram.gimmor@educa.jcyl.es::b5ab0a7e-c092-4783-aa55-2fea9fcdb64d" providerId="AD" clId="Web-{969E9BA4-EE44-4271-859E-8BD1474EC963}" dt="2024-06-10T10:16:36.439" v="51" actId="20577"/>
          <ac:spMkLst>
            <pc:docMk/>
            <pc:sldMk cId="2901562719" sldId="258"/>
            <ac:spMk id="2" creationId="{B4F79A3A-D11C-3096-A35B-0756887CA8A5}"/>
          </ac:spMkLst>
        </pc:spChg>
        <pc:spChg chg="mod">
          <ac:chgData name="TAMARA MELANIA GIMÉNEZ MORAIS" userId="S::tamaram.gimmor@educa.jcyl.es::b5ab0a7e-c092-4783-aa55-2fea9fcdb64d" providerId="AD" clId="Web-{969E9BA4-EE44-4271-859E-8BD1474EC963}" dt="2024-06-10T10:38:25.310" v="511" actId="20577"/>
          <ac:spMkLst>
            <pc:docMk/>
            <pc:sldMk cId="2901562719" sldId="258"/>
            <ac:spMk id="3" creationId="{E9267003-6CA6-6162-0FEF-F3C3EC3031F7}"/>
          </ac:spMkLst>
        </pc:spChg>
      </pc:sldChg>
    </pc:docChg>
  </pc:docChgLst>
  <pc:docChgLst>
    <pc:chgData name="TAMARA MELANIA GIMÉNEZ MORAIS" userId="S::tamaram.gimmor@educa.jcyl.es::b5ab0a7e-c092-4783-aa55-2fea9fcdb64d" providerId="AD" clId="Web-{4F9E637C-6B6E-41F9-A967-2815C0DD3E50}"/>
    <pc:docChg chg="addSld modSld">
      <pc:chgData name="TAMARA MELANIA GIMÉNEZ MORAIS" userId="S::tamaram.gimmor@educa.jcyl.es::b5ab0a7e-c092-4783-aa55-2fea9fcdb64d" providerId="AD" clId="Web-{4F9E637C-6B6E-41F9-A967-2815C0DD3E50}" dt="2024-06-10T11:00:02.446" v="306" actId="20577"/>
      <pc:docMkLst>
        <pc:docMk/>
      </pc:docMkLst>
      <pc:sldChg chg="addSp delSp modSp">
        <pc:chgData name="TAMARA MELANIA GIMÉNEZ MORAIS" userId="S::tamaram.gimmor@educa.jcyl.es::b5ab0a7e-c092-4783-aa55-2fea9fcdb64d" providerId="AD" clId="Web-{4F9E637C-6B6E-41F9-A967-2815C0DD3E50}" dt="2024-06-10T10:48:14.669" v="123" actId="20577"/>
        <pc:sldMkLst>
          <pc:docMk/>
          <pc:sldMk cId="2901562719" sldId="258"/>
        </pc:sldMkLst>
        <pc:spChg chg="mod">
          <ac:chgData name="TAMARA MELANIA GIMÉNEZ MORAIS" userId="S::tamaram.gimmor@educa.jcyl.es::b5ab0a7e-c092-4783-aa55-2fea9fcdb64d" providerId="AD" clId="Web-{4F9E637C-6B6E-41F9-A967-2815C0DD3E50}" dt="2024-06-10T10:48:14.669" v="123" actId="20577"/>
          <ac:spMkLst>
            <pc:docMk/>
            <pc:sldMk cId="2901562719" sldId="258"/>
            <ac:spMk id="2" creationId="{B4F79A3A-D11C-3096-A35B-0756887CA8A5}"/>
          </ac:spMkLst>
        </pc:spChg>
        <pc:spChg chg="add del mod">
          <ac:chgData name="TAMARA MELANIA GIMÉNEZ MORAIS" userId="S::tamaram.gimmor@educa.jcyl.es::b5ab0a7e-c092-4783-aa55-2fea9fcdb64d" providerId="AD" clId="Web-{4F9E637C-6B6E-41F9-A967-2815C0DD3E50}" dt="2024-06-10T10:48:06.371" v="122" actId="20577"/>
          <ac:spMkLst>
            <pc:docMk/>
            <pc:sldMk cId="2901562719" sldId="258"/>
            <ac:spMk id="3" creationId="{E9267003-6CA6-6162-0FEF-F3C3EC3031F7}"/>
          </ac:spMkLst>
        </pc:spChg>
        <pc:spChg chg="add del mod">
          <ac:chgData name="TAMARA MELANIA GIMÉNEZ MORAIS" userId="S::tamaram.gimmor@educa.jcyl.es::b5ab0a7e-c092-4783-aa55-2fea9fcdb64d" providerId="AD" clId="Web-{4F9E637C-6B6E-41F9-A967-2815C0DD3E50}" dt="2024-06-10T10:45:48.679" v="59"/>
          <ac:spMkLst>
            <pc:docMk/>
            <pc:sldMk cId="2901562719" sldId="258"/>
            <ac:spMk id="5" creationId="{47A8023B-C886-C5F3-AA79-F73F81E6A6DF}"/>
          </ac:spMkLst>
        </pc:spChg>
      </pc:sldChg>
      <pc:sldChg chg="modSp new">
        <pc:chgData name="TAMARA MELANIA GIMÉNEZ MORAIS" userId="S::tamaram.gimmor@educa.jcyl.es::b5ab0a7e-c092-4783-aa55-2fea9fcdb64d" providerId="AD" clId="Web-{4F9E637C-6B6E-41F9-A967-2815C0DD3E50}" dt="2024-06-10T11:00:02.446" v="306" actId="20577"/>
        <pc:sldMkLst>
          <pc:docMk/>
          <pc:sldMk cId="1761429084" sldId="266"/>
        </pc:sldMkLst>
        <pc:spChg chg="mod">
          <ac:chgData name="TAMARA MELANIA GIMÉNEZ MORAIS" userId="S::tamaram.gimmor@educa.jcyl.es::b5ab0a7e-c092-4783-aa55-2fea9fcdb64d" providerId="AD" clId="Web-{4F9E637C-6B6E-41F9-A967-2815C0DD3E50}" dt="2024-06-10T10:49:56.376" v="172" actId="20577"/>
          <ac:spMkLst>
            <pc:docMk/>
            <pc:sldMk cId="1761429084" sldId="266"/>
            <ac:spMk id="2" creationId="{BF77F4C9-490D-4668-0953-879E9DF552AF}"/>
          </ac:spMkLst>
        </pc:spChg>
        <pc:spChg chg="mod">
          <ac:chgData name="TAMARA MELANIA GIMÉNEZ MORAIS" userId="S::tamaram.gimmor@educa.jcyl.es::b5ab0a7e-c092-4783-aa55-2fea9fcdb64d" providerId="AD" clId="Web-{4F9E637C-6B6E-41F9-A967-2815C0DD3E50}" dt="2024-06-10T11:00:02.446" v="306" actId="20577"/>
          <ac:spMkLst>
            <pc:docMk/>
            <pc:sldMk cId="1761429084" sldId="266"/>
            <ac:spMk id="3" creationId="{2904DEFC-CD95-F75B-D2D8-F691435878FF}"/>
          </ac:spMkLst>
        </pc:spChg>
      </pc:sldChg>
    </pc:docChg>
  </pc:docChgLst>
  <pc:docChgLst>
    <pc:chgData name="DORÍN IULIAN TERSANSZKI" userId="S::dorini.ter@educa.jcyl.es::92ba2d63-3037-45b5-892e-e0638829a4cf" providerId="AD" clId="Web-{205C33FF-719B-46C7-AA54-023434F0AAFB}"/>
    <pc:docChg chg="modSld">
      <pc:chgData name="DORÍN IULIAN TERSANSZKI" userId="S::dorini.ter@educa.jcyl.es::92ba2d63-3037-45b5-892e-e0638829a4cf" providerId="AD" clId="Web-{205C33FF-719B-46C7-AA54-023434F0AAFB}" dt="2024-06-11T10:11:23.330" v="1"/>
      <pc:docMkLst>
        <pc:docMk/>
      </pc:docMkLst>
      <pc:sldChg chg="addSp delSp modSp">
        <pc:chgData name="DORÍN IULIAN TERSANSZKI" userId="S::dorini.ter@educa.jcyl.es::92ba2d63-3037-45b5-892e-e0638829a4cf" providerId="AD" clId="Web-{205C33FF-719B-46C7-AA54-023434F0AAFB}" dt="2024-06-11T10:11:23.330" v="1"/>
        <pc:sldMkLst>
          <pc:docMk/>
          <pc:sldMk cId="2084542656" sldId="262"/>
        </pc:sldMkLst>
        <pc:spChg chg="mod">
          <ac:chgData name="DORÍN IULIAN TERSANSZKI" userId="S::dorini.ter@educa.jcyl.es::92ba2d63-3037-45b5-892e-e0638829a4cf" providerId="AD" clId="Web-{205C33FF-719B-46C7-AA54-023434F0AAFB}" dt="2024-06-11T10:11:23.330" v="1"/>
          <ac:spMkLst>
            <pc:docMk/>
            <pc:sldMk cId="2084542656" sldId="262"/>
            <ac:spMk id="2" creationId="{DC0B2303-FA79-A5A4-1557-B882DF7FC5BD}"/>
          </ac:spMkLst>
        </pc:spChg>
        <pc:spChg chg="mod">
          <ac:chgData name="DORÍN IULIAN TERSANSZKI" userId="S::dorini.ter@educa.jcyl.es::92ba2d63-3037-45b5-892e-e0638829a4cf" providerId="AD" clId="Web-{205C33FF-719B-46C7-AA54-023434F0AAFB}" dt="2024-06-11T10:11:23.330" v="1"/>
          <ac:spMkLst>
            <pc:docMk/>
            <pc:sldMk cId="2084542656" sldId="262"/>
            <ac:spMk id="3" creationId="{06F9DADF-4F85-5081-AEB8-8DD313F1DA76}"/>
          </ac:spMkLst>
        </pc:spChg>
        <pc:spChg chg="add">
          <ac:chgData name="DORÍN IULIAN TERSANSZKI" userId="S::dorini.ter@educa.jcyl.es::92ba2d63-3037-45b5-892e-e0638829a4cf" providerId="AD" clId="Web-{205C33FF-719B-46C7-AA54-023434F0AAFB}" dt="2024-06-11T10:11:23.330" v="1"/>
          <ac:spMkLst>
            <pc:docMk/>
            <pc:sldMk cId="2084542656" sldId="262"/>
            <ac:spMk id="17" creationId="{AD96FDFD-4E42-4A06-B8B5-768A1DB9C2A9}"/>
          </ac:spMkLst>
        </pc:spChg>
        <pc:grpChg chg="del">
          <ac:chgData name="DORÍN IULIAN TERSANSZKI" userId="S::dorini.ter@educa.jcyl.es::92ba2d63-3037-45b5-892e-e0638829a4cf" providerId="AD" clId="Web-{205C33FF-719B-46C7-AA54-023434F0AAFB}" dt="2024-06-11T10:11:23.330" v="1"/>
          <ac:grpSpMkLst>
            <pc:docMk/>
            <pc:sldMk cId="2084542656" sldId="262"/>
            <ac:grpSpMk id="10" creationId="{9E2F459E-8EB3-985C-3049-33F6B920DE8D}"/>
          </ac:grpSpMkLst>
        </pc:grpChg>
        <pc:picChg chg="mod ord">
          <ac:chgData name="DORÍN IULIAN TERSANSZKI" userId="S::dorini.ter@educa.jcyl.es::92ba2d63-3037-45b5-892e-e0638829a4cf" providerId="AD" clId="Web-{205C33FF-719B-46C7-AA54-023434F0AAFB}" dt="2024-06-11T10:11:23.330" v="1"/>
          <ac:picMkLst>
            <pc:docMk/>
            <pc:sldMk cId="2084542656" sldId="262"/>
            <ac:picMk id="4" creationId="{05580787-C6C3-A603-8EDB-3FDCC5AA9FF4}"/>
          </ac:picMkLst>
        </pc:picChg>
        <pc:picChg chg="mod">
          <ac:chgData name="DORÍN IULIAN TERSANSZKI" userId="S::dorini.ter@educa.jcyl.es::92ba2d63-3037-45b5-892e-e0638829a4cf" providerId="AD" clId="Web-{205C33FF-719B-46C7-AA54-023434F0AAFB}" dt="2024-06-11T10:11:23.330" v="1"/>
          <ac:picMkLst>
            <pc:docMk/>
            <pc:sldMk cId="2084542656" sldId="262"/>
            <ac:picMk id="5" creationId="{B300D1BE-6203-B693-CCD7-FF219F3EF822}"/>
          </ac:picMkLst>
        </pc:picChg>
        <pc:picChg chg="add mod">
          <ac:chgData name="DORÍN IULIAN TERSANSZKI" userId="S::dorini.ter@educa.jcyl.es::92ba2d63-3037-45b5-892e-e0638829a4cf" providerId="AD" clId="Web-{205C33FF-719B-46C7-AA54-023434F0AAFB}" dt="2024-06-11T10:11:23.330" v="1"/>
          <ac:picMkLst>
            <pc:docMk/>
            <pc:sldMk cId="2084542656" sldId="262"/>
            <ac:picMk id="6" creationId="{945F23EA-01D8-F709-41C0-EC516B5E1B62}"/>
          </ac:picMkLst>
        </pc:picChg>
      </pc:sldChg>
    </pc:docChg>
  </pc:docChgLst>
  <pc:docChgLst>
    <pc:chgData name="DAVID LOURENÇO CASTRO" userId="S::david.loucas@educa.jcyl.es::c7bbb563-9167-4fc7-979a-785040a297a4" providerId="AD" clId="Web-{A2BC1575-2566-4404-BB91-2539F8C57AC7}"/>
    <pc:docChg chg="addSld modSld sldOrd">
      <pc:chgData name="DAVID LOURENÇO CASTRO" userId="S::david.loucas@educa.jcyl.es::c7bbb563-9167-4fc7-979a-785040a297a4" providerId="AD" clId="Web-{A2BC1575-2566-4404-BB91-2539F8C57AC7}" dt="2024-06-10T10:44:18.601" v="137" actId="20577"/>
      <pc:docMkLst>
        <pc:docMk/>
      </pc:docMkLst>
      <pc:sldChg chg="modSp">
        <pc:chgData name="DAVID LOURENÇO CASTRO" userId="S::david.loucas@educa.jcyl.es::c7bbb563-9167-4fc7-979a-785040a297a4" providerId="AD" clId="Web-{A2BC1575-2566-4404-BB91-2539F8C57AC7}" dt="2024-06-10T10:13:00.209" v="0" actId="20577"/>
        <pc:sldMkLst>
          <pc:docMk/>
          <pc:sldMk cId="2406273178" sldId="256"/>
        </pc:sldMkLst>
        <pc:spChg chg="mod">
          <ac:chgData name="DAVID LOURENÇO CASTRO" userId="S::david.loucas@educa.jcyl.es::c7bbb563-9167-4fc7-979a-785040a297a4" providerId="AD" clId="Web-{A2BC1575-2566-4404-BB91-2539F8C57AC7}" dt="2024-06-10T10:13:00.209" v="0" actId="20577"/>
          <ac:spMkLst>
            <pc:docMk/>
            <pc:sldMk cId="2406273178" sldId="256"/>
            <ac:spMk id="2" creationId="{00000000-0000-0000-0000-000000000000}"/>
          </ac:spMkLst>
        </pc:spChg>
      </pc:sldChg>
      <pc:sldChg chg="modSp new">
        <pc:chgData name="DAVID LOURENÇO CASTRO" userId="S::david.loucas@educa.jcyl.es::c7bbb563-9167-4fc7-979a-785040a297a4" providerId="AD" clId="Web-{A2BC1575-2566-4404-BB91-2539F8C57AC7}" dt="2024-06-10T10:24:56.061" v="28" actId="20577"/>
        <pc:sldMkLst>
          <pc:docMk/>
          <pc:sldMk cId="1975291861" sldId="257"/>
        </pc:sldMkLst>
        <pc:spChg chg="mod">
          <ac:chgData name="DAVID LOURENÇO CASTRO" userId="S::david.loucas@educa.jcyl.es::c7bbb563-9167-4fc7-979a-785040a297a4" providerId="AD" clId="Web-{A2BC1575-2566-4404-BB91-2539F8C57AC7}" dt="2024-06-10T10:22:38.338" v="19" actId="20577"/>
          <ac:spMkLst>
            <pc:docMk/>
            <pc:sldMk cId="1975291861" sldId="257"/>
            <ac:spMk id="2" creationId="{050CB05F-54DA-6F08-C1E1-884DD6F438A8}"/>
          </ac:spMkLst>
        </pc:spChg>
        <pc:spChg chg="mod">
          <ac:chgData name="DAVID LOURENÇO CASTRO" userId="S::david.loucas@educa.jcyl.es::c7bbb563-9167-4fc7-979a-785040a297a4" providerId="AD" clId="Web-{A2BC1575-2566-4404-BB91-2539F8C57AC7}" dt="2024-06-10T10:24:56.061" v="28" actId="20577"/>
          <ac:spMkLst>
            <pc:docMk/>
            <pc:sldMk cId="1975291861" sldId="257"/>
            <ac:spMk id="3" creationId="{1B907706-2881-DDA9-F0E5-421750C4931F}"/>
          </ac:spMkLst>
        </pc:spChg>
      </pc:sldChg>
      <pc:sldChg chg="modSp new ord">
        <pc:chgData name="DAVID LOURENÇO CASTRO" userId="S::david.loucas@educa.jcyl.es::c7bbb563-9167-4fc7-979a-785040a297a4" providerId="AD" clId="Web-{A2BC1575-2566-4404-BB91-2539F8C57AC7}" dt="2024-06-10T10:36:28.194" v="103" actId="20577"/>
        <pc:sldMkLst>
          <pc:docMk/>
          <pc:sldMk cId="1903535475" sldId="261"/>
        </pc:sldMkLst>
        <pc:spChg chg="mod">
          <ac:chgData name="DAVID LOURENÇO CASTRO" userId="S::david.loucas@educa.jcyl.es::c7bbb563-9167-4fc7-979a-785040a297a4" providerId="AD" clId="Web-{A2BC1575-2566-4404-BB91-2539F8C57AC7}" dt="2024-06-10T10:26:42.549" v="77" actId="20577"/>
          <ac:spMkLst>
            <pc:docMk/>
            <pc:sldMk cId="1903535475" sldId="261"/>
            <ac:spMk id="2" creationId="{CB1C31B0-E63A-61B6-B19F-DD4798289ED9}"/>
          </ac:spMkLst>
        </pc:spChg>
        <pc:spChg chg="mod">
          <ac:chgData name="DAVID LOURENÇO CASTRO" userId="S::david.loucas@educa.jcyl.es::c7bbb563-9167-4fc7-979a-785040a297a4" providerId="AD" clId="Web-{A2BC1575-2566-4404-BB91-2539F8C57AC7}" dt="2024-06-10T10:36:28.194" v="103" actId="20577"/>
          <ac:spMkLst>
            <pc:docMk/>
            <pc:sldMk cId="1903535475" sldId="261"/>
            <ac:spMk id="3" creationId="{4C8587FF-0A76-4F77-4971-3B0ED1C89897}"/>
          </ac:spMkLst>
        </pc:spChg>
      </pc:sldChg>
      <pc:sldChg chg="modSp new">
        <pc:chgData name="DAVID LOURENÇO CASTRO" userId="S::david.loucas@educa.jcyl.es::c7bbb563-9167-4fc7-979a-785040a297a4" providerId="AD" clId="Web-{A2BC1575-2566-4404-BB91-2539F8C57AC7}" dt="2024-06-10T10:44:18.601" v="137" actId="20577"/>
        <pc:sldMkLst>
          <pc:docMk/>
          <pc:sldMk cId="558333874" sldId="264"/>
        </pc:sldMkLst>
        <pc:spChg chg="mod">
          <ac:chgData name="DAVID LOURENÇO CASTRO" userId="S::david.loucas@educa.jcyl.es::c7bbb563-9167-4fc7-979a-785040a297a4" providerId="AD" clId="Web-{A2BC1575-2566-4404-BB91-2539F8C57AC7}" dt="2024-06-10T10:43:40.365" v="133" actId="20577"/>
          <ac:spMkLst>
            <pc:docMk/>
            <pc:sldMk cId="558333874" sldId="264"/>
            <ac:spMk id="2" creationId="{7BD296E0-6846-D48A-4C5C-FD973825A0AE}"/>
          </ac:spMkLst>
        </pc:spChg>
        <pc:spChg chg="mod">
          <ac:chgData name="DAVID LOURENÇO CASTRO" userId="S::david.loucas@educa.jcyl.es::c7bbb563-9167-4fc7-979a-785040a297a4" providerId="AD" clId="Web-{A2BC1575-2566-4404-BB91-2539F8C57AC7}" dt="2024-06-10T10:44:18.601" v="137" actId="20577"/>
          <ac:spMkLst>
            <pc:docMk/>
            <pc:sldMk cId="558333874" sldId="264"/>
            <ac:spMk id="3" creationId="{6A7FB3AA-4743-BD0F-FD65-D920AEDC1CB6}"/>
          </ac:spMkLst>
        </pc:spChg>
      </pc:sldChg>
    </pc:docChg>
  </pc:docChgLst>
  <pc:docChgLst>
    <pc:chgData name="DAVID LOURENÇO CASTRO" userId="S::david.loucas@educa.jcyl.es::c7bbb563-9167-4fc7-979a-785040a297a4" providerId="AD" clId="Web-{BE91B2B8-0A71-4625-9CE7-D34F449E8783}"/>
    <pc:docChg chg="addSld delSld modSld">
      <pc:chgData name="DAVID LOURENÇO CASTRO" userId="S::david.loucas@educa.jcyl.es::c7bbb563-9167-4fc7-979a-785040a297a4" providerId="AD" clId="Web-{BE91B2B8-0A71-4625-9CE7-D34F449E8783}" dt="2024-06-11T10:05:23.373" v="61" actId="20577"/>
      <pc:docMkLst>
        <pc:docMk/>
      </pc:docMkLst>
      <pc:sldChg chg="addSp delSp modSp mod setBg">
        <pc:chgData name="DAVID LOURENÇO CASTRO" userId="S::david.loucas@educa.jcyl.es::c7bbb563-9167-4fc7-979a-785040a297a4" providerId="AD" clId="Web-{BE91B2B8-0A71-4625-9CE7-D34F449E8783}" dt="2024-06-11T10:05:23.373" v="61" actId="20577"/>
        <pc:sldMkLst>
          <pc:docMk/>
          <pc:sldMk cId="1975291861" sldId="257"/>
        </pc:sldMkLst>
        <pc:spChg chg="mod">
          <ac:chgData name="DAVID LOURENÇO CASTRO" userId="S::david.loucas@educa.jcyl.es::c7bbb563-9167-4fc7-979a-785040a297a4" providerId="AD" clId="Web-{BE91B2B8-0A71-4625-9CE7-D34F449E8783}" dt="2024-06-11T10:04:51.309" v="57"/>
          <ac:spMkLst>
            <pc:docMk/>
            <pc:sldMk cId="1975291861" sldId="257"/>
            <ac:spMk id="2" creationId="{050CB05F-54DA-6F08-C1E1-884DD6F438A8}"/>
          </ac:spMkLst>
        </pc:spChg>
        <pc:spChg chg="mod ord">
          <ac:chgData name="DAVID LOURENÇO CASTRO" userId="S::david.loucas@educa.jcyl.es::c7bbb563-9167-4fc7-979a-785040a297a4" providerId="AD" clId="Web-{BE91B2B8-0A71-4625-9CE7-D34F449E8783}" dt="2024-06-11T10:05:23.373" v="61" actId="20577"/>
          <ac:spMkLst>
            <pc:docMk/>
            <pc:sldMk cId="1975291861" sldId="257"/>
            <ac:spMk id="3" creationId="{1B907706-2881-DDA9-F0E5-421750C4931F}"/>
          </ac:spMkLst>
        </pc:spChg>
        <pc:spChg chg="add del">
          <ac:chgData name="DAVID LOURENÇO CASTRO" userId="S::david.loucas@educa.jcyl.es::c7bbb563-9167-4fc7-979a-785040a297a4" providerId="AD" clId="Web-{BE91B2B8-0A71-4625-9CE7-D34F449E8783}" dt="2024-06-11T10:04:51.309" v="57"/>
          <ac:spMkLst>
            <pc:docMk/>
            <pc:sldMk cId="1975291861" sldId="257"/>
            <ac:spMk id="11" creationId="{B3684CCF-CEBB-4D8E-A366-95E43D4C790B}"/>
          </ac:spMkLst>
        </pc:spChg>
        <pc:spChg chg="add del">
          <ac:chgData name="DAVID LOURENÇO CASTRO" userId="S::david.loucas@educa.jcyl.es::c7bbb563-9167-4fc7-979a-785040a297a4" providerId="AD" clId="Web-{BE91B2B8-0A71-4625-9CE7-D34F449E8783}" dt="2024-06-11T10:04:51.309" v="57"/>
          <ac:spMkLst>
            <pc:docMk/>
            <pc:sldMk cId="1975291861" sldId="257"/>
            <ac:spMk id="13" creationId="{70BEB1E7-2F88-40BC-B73D-42E5B6F80BFC}"/>
          </ac:spMkLst>
        </pc:spChg>
        <pc:spChg chg="add del">
          <ac:chgData name="DAVID LOURENÇO CASTRO" userId="S::david.loucas@educa.jcyl.es::c7bbb563-9167-4fc7-979a-785040a297a4" providerId="AD" clId="Web-{BE91B2B8-0A71-4625-9CE7-D34F449E8783}" dt="2024-06-11T10:04:51.293" v="56"/>
          <ac:spMkLst>
            <pc:docMk/>
            <pc:sldMk cId="1975291861" sldId="257"/>
            <ac:spMk id="18" creationId="{B3F59054-3394-4D87-8BD0-A28DCD47F1BC}"/>
          </ac:spMkLst>
        </pc:spChg>
        <pc:spChg chg="add del">
          <ac:chgData name="DAVID LOURENÇO CASTRO" userId="S::david.loucas@educa.jcyl.es::c7bbb563-9167-4fc7-979a-785040a297a4" providerId="AD" clId="Web-{BE91B2B8-0A71-4625-9CE7-D34F449E8783}" dt="2024-06-11T10:04:51.293" v="56"/>
          <ac:spMkLst>
            <pc:docMk/>
            <pc:sldMk cId="1975291861" sldId="257"/>
            <ac:spMk id="20" creationId="{2FE0ABA9-CAF1-4816-837D-5F28AAA08E0A}"/>
          </ac:spMkLst>
        </pc:spChg>
        <pc:spChg chg="add del">
          <ac:chgData name="DAVID LOURENÇO CASTRO" userId="S::david.loucas@educa.jcyl.es::c7bbb563-9167-4fc7-979a-785040a297a4" providerId="AD" clId="Web-{BE91B2B8-0A71-4625-9CE7-D34F449E8783}" dt="2024-06-11T10:04:51.293" v="56"/>
          <ac:spMkLst>
            <pc:docMk/>
            <pc:sldMk cId="1975291861" sldId="257"/>
            <ac:spMk id="22" creationId="{BC8B9C14-70F0-4F42-85FF-0DD3D5A585A5}"/>
          </ac:spMkLst>
        </pc:spChg>
        <pc:spChg chg="add del">
          <ac:chgData name="DAVID LOURENÇO CASTRO" userId="S::david.loucas@educa.jcyl.es::c7bbb563-9167-4fc7-979a-785040a297a4" providerId="AD" clId="Web-{BE91B2B8-0A71-4625-9CE7-D34F449E8783}" dt="2024-06-11T10:04:51.293" v="56"/>
          <ac:spMkLst>
            <pc:docMk/>
            <pc:sldMk cId="1975291861" sldId="257"/>
            <ac:spMk id="24" creationId="{98DE6C44-43F8-4DE4-AB81-66853FFEA09A}"/>
          </ac:spMkLst>
        </pc:spChg>
        <pc:spChg chg="add del">
          <ac:chgData name="DAVID LOURENÇO CASTRO" userId="S::david.loucas@educa.jcyl.es::c7bbb563-9167-4fc7-979a-785040a297a4" providerId="AD" clId="Web-{BE91B2B8-0A71-4625-9CE7-D34F449E8783}" dt="2024-06-11T10:04:51.293" v="56"/>
          <ac:spMkLst>
            <pc:docMk/>
            <pc:sldMk cId="1975291861" sldId="257"/>
            <ac:spMk id="26" creationId="{2409529B-9B56-4F10-BE4D-F934DB89E57E}"/>
          </ac:spMkLst>
        </pc:spChg>
        <pc:spChg chg="add">
          <ac:chgData name="DAVID LOURENÇO CASTRO" userId="S::david.loucas@educa.jcyl.es::c7bbb563-9167-4fc7-979a-785040a297a4" providerId="AD" clId="Web-{BE91B2B8-0A71-4625-9CE7-D34F449E8783}" dt="2024-06-11T10:04:51.309" v="57"/>
          <ac:spMkLst>
            <pc:docMk/>
            <pc:sldMk cId="1975291861" sldId="257"/>
            <ac:spMk id="28" creationId="{71A784BF-09DB-448D-99FC-B49DFC6605D5}"/>
          </ac:spMkLst>
        </pc:spChg>
        <pc:spChg chg="add">
          <ac:chgData name="DAVID LOURENÇO CASTRO" userId="S::david.loucas@educa.jcyl.es::c7bbb563-9167-4fc7-979a-785040a297a4" providerId="AD" clId="Web-{BE91B2B8-0A71-4625-9CE7-D34F449E8783}" dt="2024-06-11T10:04:51.309" v="57"/>
          <ac:spMkLst>
            <pc:docMk/>
            <pc:sldMk cId="1975291861" sldId="257"/>
            <ac:spMk id="29" creationId="{917859B3-4C91-478D-929D-BB6433F90849}"/>
          </ac:spMkLst>
        </pc:spChg>
        <pc:spChg chg="add">
          <ac:chgData name="DAVID LOURENÇO CASTRO" userId="S::david.loucas@educa.jcyl.es::c7bbb563-9167-4fc7-979a-785040a297a4" providerId="AD" clId="Web-{BE91B2B8-0A71-4625-9CE7-D34F449E8783}" dt="2024-06-11T10:04:51.309" v="57"/>
          <ac:spMkLst>
            <pc:docMk/>
            <pc:sldMk cId="1975291861" sldId="257"/>
            <ac:spMk id="30" creationId="{6283FBD2-A663-469F-855C-06D86E3C1161}"/>
          </ac:spMkLst>
        </pc:spChg>
        <pc:spChg chg="add">
          <ac:chgData name="DAVID LOURENÇO CASTRO" userId="S::david.loucas@educa.jcyl.es::c7bbb563-9167-4fc7-979a-785040a297a4" providerId="AD" clId="Web-{BE91B2B8-0A71-4625-9CE7-D34F449E8783}" dt="2024-06-11T10:04:51.309" v="57"/>
          <ac:spMkLst>
            <pc:docMk/>
            <pc:sldMk cId="1975291861" sldId="257"/>
            <ac:spMk id="31" creationId="{8A1279FC-7441-4E55-B082-2774E6316482}"/>
          </ac:spMkLst>
        </pc:spChg>
        <pc:picChg chg="add mod ord">
          <ac:chgData name="DAVID LOURENÇO CASTRO" userId="S::david.loucas@educa.jcyl.es::c7bbb563-9167-4fc7-979a-785040a297a4" providerId="AD" clId="Web-{BE91B2B8-0A71-4625-9CE7-D34F449E8783}" dt="2024-06-11T10:04:51.309" v="57"/>
          <ac:picMkLst>
            <pc:docMk/>
            <pc:sldMk cId="1975291861" sldId="257"/>
            <ac:picMk id="4" creationId="{5F794BC3-7167-024E-05D5-33D8E5FD72F4}"/>
          </ac:picMkLst>
        </pc:picChg>
        <pc:picChg chg="add mod ord">
          <ac:chgData name="DAVID LOURENÇO CASTRO" userId="S::david.loucas@educa.jcyl.es::c7bbb563-9167-4fc7-979a-785040a297a4" providerId="AD" clId="Web-{BE91B2B8-0A71-4625-9CE7-D34F449E8783}" dt="2024-06-11T10:04:51.309" v="57"/>
          <ac:picMkLst>
            <pc:docMk/>
            <pc:sldMk cId="1975291861" sldId="257"/>
            <ac:picMk id="5" creationId="{77AC2852-D29A-4709-1522-C247167473EE}"/>
          </ac:picMkLst>
        </pc:picChg>
        <pc:picChg chg="add mod ord">
          <ac:chgData name="DAVID LOURENÇO CASTRO" userId="S::david.loucas@educa.jcyl.es::c7bbb563-9167-4fc7-979a-785040a297a4" providerId="AD" clId="Web-{BE91B2B8-0A71-4625-9CE7-D34F449E8783}" dt="2024-06-11T10:04:51.309" v="57"/>
          <ac:picMkLst>
            <pc:docMk/>
            <pc:sldMk cId="1975291861" sldId="257"/>
            <ac:picMk id="6" creationId="{D5E80FBE-D1C4-C389-C67F-9695B261F468}"/>
          </ac:picMkLst>
        </pc:picChg>
      </pc:sldChg>
      <pc:sldChg chg="addSp modSp mod setBg">
        <pc:chgData name="DAVID LOURENÇO CASTRO" userId="S::david.loucas@educa.jcyl.es::c7bbb563-9167-4fc7-979a-785040a297a4" providerId="AD" clId="Web-{BE91B2B8-0A71-4625-9CE7-D34F449E8783}" dt="2024-06-10T10:59:43.722" v="8"/>
        <pc:sldMkLst>
          <pc:docMk/>
          <pc:sldMk cId="1903535475" sldId="261"/>
        </pc:sldMkLst>
        <pc:spChg chg="mod">
          <ac:chgData name="DAVID LOURENÇO CASTRO" userId="S::david.loucas@educa.jcyl.es::c7bbb563-9167-4fc7-979a-785040a297a4" providerId="AD" clId="Web-{BE91B2B8-0A71-4625-9CE7-D34F449E8783}" dt="2024-06-10T10:59:43.722" v="8"/>
          <ac:spMkLst>
            <pc:docMk/>
            <pc:sldMk cId="1903535475" sldId="261"/>
            <ac:spMk id="2" creationId="{CB1C31B0-E63A-61B6-B19F-DD4798289ED9}"/>
          </ac:spMkLst>
        </pc:spChg>
        <pc:spChg chg="mod ord">
          <ac:chgData name="DAVID LOURENÇO CASTRO" userId="S::david.loucas@educa.jcyl.es::c7bbb563-9167-4fc7-979a-785040a297a4" providerId="AD" clId="Web-{BE91B2B8-0A71-4625-9CE7-D34F449E8783}" dt="2024-06-10T10:59:43.722" v="8"/>
          <ac:spMkLst>
            <pc:docMk/>
            <pc:sldMk cId="1903535475" sldId="261"/>
            <ac:spMk id="3" creationId="{4C8587FF-0A76-4F77-4971-3B0ED1C89897}"/>
          </ac:spMkLst>
        </pc:spChg>
        <pc:spChg chg="add">
          <ac:chgData name="DAVID LOURENÇO CASTRO" userId="S::david.loucas@educa.jcyl.es::c7bbb563-9167-4fc7-979a-785040a297a4" providerId="AD" clId="Web-{BE91B2B8-0A71-4625-9CE7-D34F449E8783}" dt="2024-06-10T10:59:43.722" v="8"/>
          <ac:spMkLst>
            <pc:docMk/>
            <pc:sldMk cId="1903535475" sldId="261"/>
            <ac:spMk id="11" creationId="{71A784BF-09DB-448D-99FC-B49DFC6605D5}"/>
          </ac:spMkLst>
        </pc:spChg>
        <pc:spChg chg="add">
          <ac:chgData name="DAVID LOURENÇO CASTRO" userId="S::david.loucas@educa.jcyl.es::c7bbb563-9167-4fc7-979a-785040a297a4" providerId="AD" clId="Web-{BE91B2B8-0A71-4625-9CE7-D34F449E8783}" dt="2024-06-10T10:59:43.722" v="8"/>
          <ac:spMkLst>
            <pc:docMk/>
            <pc:sldMk cId="1903535475" sldId="261"/>
            <ac:spMk id="13" creationId="{917859B3-4C91-478D-929D-BB6433F90849}"/>
          </ac:spMkLst>
        </pc:spChg>
        <pc:spChg chg="add">
          <ac:chgData name="DAVID LOURENÇO CASTRO" userId="S::david.loucas@educa.jcyl.es::c7bbb563-9167-4fc7-979a-785040a297a4" providerId="AD" clId="Web-{BE91B2B8-0A71-4625-9CE7-D34F449E8783}" dt="2024-06-10T10:59:43.722" v="8"/>
          <ac:spMkLst>
            <pc:docMk/>
            <pc:sldMk cId="1903535475" sldId="261"/>
            <ac:spMk id="15" creationId="{6283FBD2-A663-469F-855C-06D86E3C1161}"/>
          </ac:spMkLst>
        </pc:spChg>
        <pc:spChg chg="add">
          <ac:chgData name="DAVID LOURENÇO CASTRO" userId="S::david.loucas@educa.jcyl.es::c7bbb563-9167-4fc7-979a-785040a297a4" providerId="AD" clId="Web-{BE91B2B8-0A71-4625-9CE7-D34F449E8783}" dt="2024-06-10T10:59:43.722" v="8"/>
          <ac:spMkLst>
            <pc:docMk/>
            <pc:sldMk cId="1903535475" sldId="261"/>
            <ac:spMk id="17" creationId="{8A1279FC-7441-4E55-B082-2774E6316482}"/>
          </ac:spMkLst>
        </pc:spChg>
        <pc:picChg chg="add mod ord">
          <ac:chgData name="DAVID LOURENÇO CASTRO" userId="S::david.loucas@educa.jcyl.es::c7bbb563-9167-4fc7-979a-785040a297a4" providerId="AD" clId="Web-{BE91B2B8-0A71-4625-9CE7-D34F449E8783}" dt="2024-06-10T10:59:43.722" v="8"/>
          <ac:picMkLst>
            <pc:docMk/>
            <pc:sldMk cId="1903535475" sldId="261"/>
            <ac:picMk id="4" creationId="{6E322DA7-5AA2-6452-4D02-5DF37A3984B6}"/>
          </ac:picMkLst>
        </pc:picChg>
        <pc:picChg chg="add mod">
          <ac:chgData name="DAVID LOURENÇO CASTRO" userId="S::david.loucas@educa.jcyl.es::c7bbb563-9167-4fc7-979a-785040a297a4" providerId="AD" clId="Web-{BE91B2B8-0A71-4625-9CE7-D34F449E8783}" dt="2024-06-10T10:59:43.722" v="8"/>
          <ac:picMkLst>
            <pc:docMk/>
            <pc:sldMk cId="1903535475" sldId="261"/>
            <ac:picMk id="5" creationId="{C66B75CC-32AD-FD5A-980C-0C76BC045414}"/>
          </ac:picMkLst>
        </pc:picChg>
        <pc:picChg chg="add mod">
          <ac:chgData name="DAVID LOURENÇO CASTRO" userId="S::david.loucas@educa.jcyl.es::c7bbb563-9167-4fc7-979a-785040a297a4" providerId="AD" clId="Web-{BE91B2B8-0A71-4625-9CE7-D34F449E8783}" dt="2024-06-10T10:59:43.722" v="8"/>
          <ac:picMkLst>
            <pc:docMk/>
            <pc:sldMk cId="1903535475" sldId="261"/>
            <ac:picMk id="6" creationId="{7F4CE65F-8E83-9E0A-324B-F22DFC05D45A}"/>
          </ac:picMkLst>
        </pc:picChg>
      </pc:sldChg>
      <pc:sldChg chg="addSp delSp modSp del mod setBg">
        <pc:chgData name="DAVID LOURENÇO CASTRO" userId="S::david.loucas@educa.jcyl.es::c7bbb563-9167-4fc7-979a-785040a297a4" providerId="AD" clId="Web-{BE91B2B8-0A71-4625-9CE7-D34F449E8783}" dt="2024-06-10T11:07:05.533" v="22"/>
        <pc:sldMkLst>
          <pc:docMk/>
          <pc:sldMk cId="558333874" sldId="264"/>
        </pc:sldMkLst>
        <pc:spChg chg="mod">
          <ac:chgData name="DAVID LOURENÇO CASTRO" userId="S::david.loucas@educa.jcyl.es::c7bbb563-9167-4fc7-979a-785040a297a4" providerId="AD" clId="Web-{BE91B2B8-0A71-4625-9CE7-D34F449E8783}" dt="2024-06-10T11:06:47.407" v="19"/>
          <ac:spMkLst>
            <pc:docMk/>
            <pc:sldMk cId="558333874" sldId="264"/>
            <ac:spMk id="2" creationId="{7BD296E0-6846-D48A-4C5C-FD973825A0AE}"/>
          </ac:spMkLst>
        </pc:spChg>
        <pc:spChg chg="mod">
          <ac:chgData name="DAVID LOURENÇO CASTRO" userId="S::david.loucas@educa.jcyl.es::c7bbb563-9167-4fc7-979a-785040a297a4" providerId="AD" clId="Web-{BE91B2B8-0A71-4625-9CE7-D34F449E8783}" dt="2024-06-10T11:06:47.407" v="18"/>
          <ac:spMkLst>
            <pc:docMk/>
            <pc:sldMk cId="558333874" sldId="264"/>
            <ac:spMk id="3" creationId="{6A7FB3AA-4743-BD0F-FD65-D920AEDC1CB6}"/>
          </ac:spMkLst>
        </pc:spChg>
        <pc:spChg chg="add">
          <ac:chgData name="DAVID LOURENÇO CASTRO" userId="S::david.loucas@educa.jcyl.es::c7bbb563-9167-4fc7-979a-785040a297a4" providerId="AD" clId="Web-{BE91B2B8-0A71-4625-9CE7-D34F449E8783}" dt="2024-06-10T11:01:32.210" v="10"/>
          <ac:spMkLst>
            <pc:docMk/>
            <pc:sldMk cId="558333874" sldId="264"/>
            <ac:spMk id="9" creationId="{9F7D5CDA-D291-4307-BF55-1381FED29634}"/>
          </ac:spMkLst>
        </pc:spChg>
        <pc:picChg chg="add del mod">
          <ac:chgData name="DAVID LOURENÇO CASTRO" userId="S::david.loucas@educa.jcyl.es::c7bbb563-9167-4fc7-979a-785040a297a4" providerId="AD" clId="Web-{BE91B2B8-0A71-4625-9CE7-D34F449E8783}" dt="2024-06-10T11:04:58.107" v="12"/>
          <ac:picMkLst>
            <pc:docMk/>
            <pc:sldMk cId="558333874" sldId="264"/>
            <ac:picMk id="4" creationId="{BE242D43-6E65-0A9A-CE84-D2CE2BC4D338}"/>
          </ac:picMkLst>
        </pc:picChg>
        <pc:picChg chg="add del mod">
          <ac:chgData name="DAVID LOURENÇO CASTRO" userId="S::david.loucas@educa.jcyl.es::c7bbb563-9167-4fc7-979a-785040a297a4" providerId="AD" clId="Web-{BE91B2B8-0A71-4625-9CE7-D34F449E8783}" dt="2024-06-10T11:06:55.923" v="21"/>
          <ac:picMkLst>
            <pc:docMk/>
            <pc:sldMk cId="558333874" sldId="264"/>
            <ac:picMk id="5" creationId="{3E6CD93D-2B48-B0F7-DA2D-BB88D79DBBE9}"/>
          </ac:picMkLst>
        </pc:picChg>
      </pc:sldChg>
      <pc:sldChg chg="addSp modSp new">
        <pc:chgData name="DAVID LOURENÇO CASTRO" userId="S::david.loucas@educa.jcyl.es::c7bbb563-9167-4fc7-979a-785040a297a4" providerId="AD" clId="Web-{BE91B2B8-0A71-4625-9CE7-D34F449E8783}" dt="2024-06-10T11:15:24.188" v="52" actId="14100"/>
        <pc:sldMkLst>
          <pc:docMk/>
          <pc:sldMk cId="541706402" sldId="268"/>
        </pc:sldMkLst>
        <pc:spChg chg="mod">
          <ac:chgData name="DAVID LOURENÇO CASTRO" userId="S::david.loucas@educa.jcyl.es::c7bbb563-9167-4fc7-979a-785040a297a4" providerId="AD" clId="Web-{BE91B2B8-0A71-4625-9CE7-D34F449E8783}" dt="2024-06-10T11:15:03.703" v="47" actId="20577"/>
          <ac:spMkLst>
            <pc:docMk/>
            <pc:sldMk cId="541706402" sldId="268"/>
            <ac:spMk id="2" creationId="{79D2CCA9-8C81-F937-18A4-DC4E848CCD2B}"/>
          </ac:spMkLst>
        </pc:spChg>
        <pc:spChg chg="add mod">
          <ac:chgData name="DAVID LOURENÇO CASTRO" userId="S::david.loucas@educa.jcyl.es::c7bbb563-9167-4fc7-979a-785040a297a4" providerId="AD" clId="Web-{BE91B2B8-0A71-4625-9CE7-D34F449E8783}" dt="2024-06-10T11:15:24.188" v="52" actId="14100"/>
          <ac:spMkLst>
            <pc:docMk/>
            <pc:sldMk cId="541706402" sldId="268"/>
            <ac:spMk id="3" creationId="{CB02651F-D80E-A785-83DC-530CD2C6A889}"/>
          </ac:spMkLst>
        </pc:spChg>
      </pc:sldChg>
    </pc:docChg>
  </pc:docChgLst>
  <pc:docChgLst>
    <pc:chgData name="DORÍN IULIAN TERSANSZKI" userId="S::dorini.ter@educa.jcyl.es::92ba2d63-3037-45b5-892e-e0638829a4cf" providerId="AD" clId="Web-{755CB748-0182-4B85-8DD0-7F0DEA4AAA99}"/>
    <pc:docChg chg="modSld">
      <pc:chgData name="DORÍN IULIAN TERSANSZKI" userId="S::dorini.ter@educa.jcyl.es::92ba2d63-3037-45b5-892e-e0638829a4cf" providerId="AD" clId="Web-{755CB748-0182-4B85-8DD0-7F0DEA4AAA99}" dt="2024-06-11T10:13:00.476" v="7"/>
      <pc:docMkLst>
        <pc:docMk/>
      </pc:docMkLst>
      <pc:sldChg chg="addSp delSp modSp">
        <pc:chgData name="DORÍN IULIAN TERSANSZKI" userId="S::dorini.ter@educa.jcyl.es::92ba2d63-3037-45b5-892e-e0638829a4cf" providerId="AD" clId="Web-{755CB748-0182-4B85-8DD0-7F0DEA4AAA99}" dt="2024-06-11T10:13:00.476" v="7"/>
        <pc:sldMkLst>
          <pc:docMk/>
          <pc:sldMk cId="2084542656" sldId="262"/>
        </pc:sldMkLst>
        <pc:spChg chg="mod ord">
          <ac:chgData name="DORÍN IULIAN TERSANSZKI" userId="S::dorini.ter@educa.jcyl.es::92ba2d63-3037-45b5-892e-e0638829a4cf" providerId="AD" clId="Web-{755CB748-0182-4B85-8DD0-7F0DEA4AAA99}" dt="2024-06-11T10:13:00.476" v="7"/>
          <ac:spMkLst>
            <pc:docMk/>
            <pc:sldMk cId="2084542656" sldId="262"/>
            <ac:spMk id="2" creationId="{DC0B2303-FA79-A5A4-1557-B882DF7FC5BD}"/>
          </ac:spMkLst>
        </pc:spChg>
        <pc:spChg chg="mod ord">
          <ac:chgData name="DORÍN IULIAN TERSANSZKI" userId="S::dorini.ter@educa.jcyl.es::92ba2d63-3037-45b5-892e-e0638829a4cf" providerId="AD" clId="Web-{755CB748-0182-4B85-8DD0-7F0DEA4AAA99}" dt="2024-06-11T10:13:00.476" v="7"/>
          <ac:spMkLst>
            <pc:docMk/>
            <pc:sldMk cId="2084542656" sldId="262"/>
            <ac:spMk id="3" creationId="{06F9DADF-4F85-5081-AEB8-8DD313F1DA76}"/>
          </ac:spMkLst>
        </pc:spChg>
        <pc:spChg chg="add del">
          <ac:chgData name="DORÍN IULIAN TERSANSZKI" userId="S::dorini.ter@educa.jcyl.es::92ba2d63-3037-45b5-892e-e0638829a4cf" providerId="AD" clId="Web-{755CB748-0182-4B85-8DD0-7F0DEA4AAA99}" dt="2024-06-11T10:13:00.476" v="7"/>
          <ac:spMkLst>
            <pc:docMk/>
            <pc:sldMk cId="2084542656" sldId="262"/>
            <ac:spMk id="17" creationId="{AD96FDFD-4E42-4A06-B8B5-768A1DB9C2A9}"/>
          </ac:spMkLst>
        </pc:spChg>
        <pc:spChg chg="add del">
          <ac:chgData name="DORÍN IULIAN TERSANSZKI" userId="S::dorini.ter@educa.jcyl.es::92ba2d63-3037-45b5-892e-e0638829a4cf" providerId="AD" clId="Web-{755CB748-0182-4B85-8DD0-7F0DEA4AAA99}" dt="2024-06-11T10:12:42.444" v="2"/>
          <ac:spMkLst>
            <pc:docMk/>
            <pc:sldMk cId="2084542656" sldId="262"/>
            <ac:spMk id="22" creationId="{8B4CCFEE-78C3-492E-93EB-649F7548F38A}"/>
          </ac:spMkLst>
        </pc:spChg>
        <pc:spChg chg="add del">
          <ac:chgData name="DORÍN IULIAN TERSANSZKI" userId="S::dorini.ter@educa.jcyl.es::92ba2d63-3037-45b5-892e-e0638829a4cf" providerId="AD" clId="Web-{755CB748-0182-4B85-8DD0-7F0DEA4AAA99}" dt="2024-06-11T10:12:51.366" v="4"/>
          <ac:spMkLst>
            <pc:docMk/>
            <pc:sldMk cId="2084542656" sldId="262"/>
            <ac:spMk id="24" creationId="{7586665A-47B3-4AEE-BC94-15D89FF706B3}"/>
          </ac:spMkLst>
        </pc:spChg>
        <pc:spChg chg="add del">
          <ac:chgData name="DORÍN IULIAN TERSANSZKI" userId="S::dorini.ter@educa.jcyl.es::92ba2d63-3037-45b5-892e-e0638829a4cf" providerId="AD" clId="Web-{755CB748-0182-4B85-8DD0-7F0DEA4AAA99}" dt="2024-06-11T10:12:51.366" v="4"/>
          <ac:spMkLst>
            <pc:docMk/>
            <pc:sldMk cId="2084542656" sldId="262"/>
            <ac:spMk id="25" creationId="{FAF68CB5-D519-4070-A998-B86F0FBCD10C}"/>
          </ac:spMkLst>
        </pc:spChg>
        <pc:spChg chg="add del">
          <ac:chgData name="DORÍN IULIAN TERSANSZKI" userId="S::dorini.ter@educa.jcyl.es::92ba2d63-3037-45b5-892e-e0638829a4cf" providerId="AD" clId="Web-{755CB748-0182-4B85-8DD0-7F0DEA4AAA99}" dt="2024-06-11T10:13:00.476" v="6"/>
          <ac:spMkLst>
            <pc:docMk/>
            <pc:sldMk cId="2084542656" sldId="262"/>
            <ac:spMk id="27" creationId="{1EE285D5-8110-4AE6-AF36-F83E457E175B}"/>
          </ac:spMkLst>
        </pc:spChg>
        <pc:spChg chg="add del">
          <ac:chgData name="DORÍN IULIAN TERSANSZKI" userId="S::dorini.ter@educa.jcyl.es::92ba2d63-3037-45b5-892e-e0638829a4cf" providerId="AD" clId="Web-{755CB748-0182-4B85-8DD0-7F0DEA4AAA99}" dt="2024-06-11T10:13:00.476" v="6"/>
          <ac:spMkLst>
            <pc:docMk/>
            <pc:sldMk cId="2084542656" sldId="262"/>
            <ac:spMk id="28" creationId="{3FCFB1DE-0B7E-48CC-BA90-B2AB0889F9D6}"/>
          </ac:spMkLst>
        </pc:spChg>
        <pc:spChg chg="add">
          <ac:chgData name="DORÍN IULIAN TERSANSZKI" userId="S::dorini.ter@educa.jcyl.es::92ba2d63-3037-45b5-892e-e0638829a4cf" providerId="AD" clId="Web-{755CB748-0182-4B85-8DD0-7F0DEA4AAA99}" dt="2024-06-11T10:13:00.476" v="7"/>
          <ac:spMkLst>
            <pc:docMk/>
            <pc:sldMk cId="2084542656" sldId="262"/>
            <ac:spMk id="30" creationId="{94BFCCA4-109C-4B21-816E-144FE75C38EE}"/>
          </ac:spMkLst>
        </pc:spChg>
        <pc:spChg chg="add">
          <ac:chgData name="DORÍN IULIAN TERSANSZKI" userId="S::dorini.ter@educa.jcyl.es::92ba2d63-3037-45b5-892e-e0638829a4cf" providerId="AD" clId="Web-{755CB748-0182-4B85-8DD0-7F0DEA4AAA99}" dt="2024-06-11T10:13:00.476" v="7"/>
          <ac:spMkLst>
            <pc:docMk/>
            <pc:sldMk cId="2084542656" sldId="262"/>
            <ac:spMk id="31" creationId="{0059B5C0-FEC8-4370-AF45-02E3AEF6FA6D}"/>
          </ac:spMkLst>
        </pc:spChg>
        <pc:picChg chg="mod ord">
          <ac:chgData name="DORÍN IULIAN TERSANSZKI" userId="S::dorini.ter@educa.jcyl.es::92ba2d63-3037-45b5-892e-e0638829a4cf" providerId="AD" clId="Web-{755CB748-0182-4B85-8DD0-7F0DEA4AAA99}" dt="2024-06-11T10:13:00.476" v="7"/>
          <ac:picMkLst>
            <pc:docMk/>
            <pc:sldMk cId="2084542656" sldId="262"/>
            <ac:picMk id="4" creationId="{05580787-C6C3-A603-8EDB-3FDCC5AA9FF4}"/>
          </ac:picMkLst>
        </pc:picChg>
        <pc:picChg chg="mod ord">
          <ac:chgData name="DORÍN IULIAN TERSANSZKI" userId="S::dorini.ter@educa.jcyl.es::92ba2d63-3037-45b5-892e-e0638829a4cf" providerId="AD" clId="Web-{755CB748-0182-4B85-8DD0-7F0DEA4AAA99}" dt="2024-06-11T10:13:00.476" v="7"/>
          <ac:picMkLst>
            <pc:docMk/>
            <pc:sldMk cId="2084542656" sldId="262"/>
            <ac:picMk id="5" creationId="{B300D1BE-6203-B693-CCD7-FF219F3EF822}"/>
          </ac:picMkLst>
        </pc:picChg>
        <pc:picChg chg="mod ord">
          <ac:chgData name="DORÍN IULIAN TERSANSZKI" userId="S::dorini.ter@educa.jcyl.es::92ba2d63-3037-45b5-892e-e0638829a4cf" providerId="AD" clId="Web-{755CB748-0182-4B85-8DD0-7F0DEA4AAA99}" dt="2024-06-11T10:13:00.476" v="7"/>
          <ac:picMkLst>
            <pc:docMk/>
            <pc:sldMk cId="2084542656" sldId="262"/>
            <ac:picMk id="6" creationId="{945F23EA-01D8-F709-41C0-EC516B5E1B62}"/>
          </ac:picMkLst>
        </pc:picChg>
        <pc:picChg chg="add mod ord">
          <ac:chgData name="DORÍN IULIAN TERSANSZKI" userId="S::dorini.ter@educa.jcyl.es::92ba2d63-3037-45b5-892e-e0638829a4cf" providerId="AD" clId="Web-{755CB748-0182-4B85-8DD0-7F0DEA4AAA99}" dt="2024-06-11T10:13:00.476" v="7"/>
          <ac:picMkLst>
            <pc:docMk/>
            <pc:sldMk cId="2084542656" sldId="262"/>
            <ac:picMk id="7" creationId="{6C0A5D27-2543-A7BF-3824-AEEFB6FBEDDC}"/>
          </ac:picMkLst>
        </pc:picChg>
      </pc:sldChg>
    </pc:docChg>
  </pc:docChgLst>
  <pc:docChgLst>
    <pc:chgData clId="Web-{DFB1CEE0-1AC8-4888-BBC0-A81B3FD48390}"/>
    <pc:docChg chg="modSld">
      <pc:chgData name="" userId="" providerId="" clId="Web-{DFB1CEE0-1AC8-4888-BBC0-A81B3FD48390}" dt="2024-06-11T10:07:03.699" v="0"/>
      <pc:docMkLst>
        <pc:docMk/>
      </pc:docMkLst>
      <pc:sldChg chg="addSp modSp">
        <pc:chgData name="" userId="" providerId="" clId="Web-{DFB1CEE0-1AC8-4888-BBC0-A81B3FD48390}" dt="2024-06-11T10:07:03.699" v="0"/>
        <pc:sldMkLst>
          <pc:docMk/>
          <pc:sldMk cId="2084542656" sldId="262"/>
        </pc:sldMkLst>
        <pc:picChg chg="add mod">
          <ac:chgData name="" userId="" providerId="" clId="Web-{DFB1CEE0-1AC8-4888-BBC0-A81B3FD48390}" dt="2024-06-11T10:07:03.699" v="0"/>
          <ac:picMkLst>
            <pc:docMk/>
            <pc:sldMk cId="2084542656" sldId="262"/>
            <ac:picMk id="4" creationId="{6EE0728D-FAFA-C826-1184-E917FEFB9FF5}"/>
          </ac:picMkLst>
        </pc:picChg>
      </pc:sldChg>
    </pc:docChg>
  </pc:docChgLst>
  <pc:docChgLst>
    <pc:chgData clId="Web-{A2BC1575-2566-4404-BB91-2539F8C57AC7}"/>
    <pc:docChg chg="modSld">
      <pc:chgData name="" userId="" providerId="" clId="Web-{A2BC1575-2566-4404-BB91-2539F8C57AC7}" dt="2024-06-10T10:12:58.802" v="7" actId="20577"/>
      <pc:docMkLst>
        <pc:docMk/>
      </pc:docMkLst>
      <pc:sldChg chg="modSp">
        <pc:chgData name="" userId="" providerId="" clId="Web-{A2BC1575-2566-4404-BB91-2539F8C57AC7}" dt="2024-06-10T10:12:58.802" v="7" actId="20577"/>
        <pc:sldMkLst>
          <pc:docMk/>
          <pc:sldMk cId="2406273178" sldId="256"/>
        </pc:sldMkLst>
        <pc:spChg chg="mod">
          <ac:chgData name="" userId="" providerId="" clId="Web-{A2BC1575-2566-4404-BB91-2539F8C57AC7}" dt="2024-06-10T10:12:58.802" v="7" actId="20577"/>
          <ac:spMkLst>
            <pc:docMk/>
            <pc:sldMk cId="2406273178" sldId="256"/>
            <ac:spMk id="2" creationId="{00000000-0000-0000-0000-000000000000}"/>
          </ac:spMkLst>
        </pc:spChg>
      </pc:sldChg>
    </pc:docChg>
  </pc:docChgLst>
  <pc:docChgLst>
    <pc:chgData name="M. ARANZAZU GARCIA NOGALES" userId="S::maranzazu.garnog@educa.jcyl.es::536f7915-b8c6-4f18-8a0e-87f2c2532cde" providerId="AD" clId="Web-{9A0A5AC8-C245-4E67-B425-E95380FCE024}"/>
    <pc:docChg chg="modSld">
      <pc:chgData name="M. ARANZAZU GARCIA NOGALES" userId="S::maranzazu.garnog@educa.jcyl.es::536f7915-b8c6-4f18-8a0e-87f2c2532cde" providerId="AD" clId="Web-{9A0A5AC8-C245-4E67-B425-E95380FCE024}" dt="2024-06-12T07:50:08.108" v="4" actId="20577"/>
      <pc:docMkLst>
        <pc:docMk/>
      </pc:docMkLst>
      <pc:sldChg chg="modSp">
        <pc:chgData name="M. ARANZAZU GARCIA NOGALES" userId="S::maranzazu.garnog@educa.jcyl.es::536f7915-b8c6-4f18-8a0e-87f2c2532cde" providerId="AD" clId="Web-{9A0A5AC8-C245-4E67-B425-E95380FCE024}" dt="2024-06-12T07:50:08.108" v="4" actId="20577"/>
        <pc:sldMkLst>
          <pc:docMk/>
          <pc:sldMk cId="2406273178" sldId="256"/>
        </pc:sldMkLst>
        <pc:spChg chg="mod">
          <ac:chgData name="M. ARANZAZU GARCIA NOGALES" userId="S::maranzazu.garnog@educa.jcyl.es::536f7915-b8c6-4f18-8a0e-87f2c2532cde" providerId="AD" clId="Web-{9A0A5AC8-C245-4E67-B425-E95380FCE024}" dt="2024-06-12T07:50:08.108" v="4" actId="20577"/>
          <ac:spMkLst>
            <pc:docMk/>
            <pc:sldMk cId="2406273178" sldId="256"/>
            <ac:spMk id="3" creationId="{00000000-0000-0000-0000-000000000000}"/>
          </ac:spMkLst>
        </pc:spChg>
      </pc:sldChg>
    </pc:docChg>
  </pc:docChgLst>
  <pc:docChgLst>
    <pc:chgData name="DORÍN IULIAN TERSANSZKI" userId="S::dorini.ter@educa.jcyl.es::92ba2d63-3037-45b5-892e-e0638829a4cf" providerId="AD" clId="Web-{8C4C590F-D62C-4A84-A470-694AE5DAE443}"/>
    <pc:docChg chg="addSld modSld">
      <pc:chgData name="DORÍN IULIAN TERSANSZKI" userId="S::dorini.ter@educa.jcyl.es::92ba2d63-3037-45b5-892e-e0638829a4cf" providerId="AD" clId="Web-{8C4C590F-D62C-4A84-A470-694AE5DAE443}" dt="2024-06-10T10:20:50.363" v="25" actId="20577"/>
      <pc:docMkLst>
        <pc:docMk/>
      </pc:docMkLst>
      <pc:sldChg chg="new">
        <pc:chgData name="DORÍN IULIAN TERSANSZKI" userId="S::dorini.ter@educa.jcyl.es::92ba2d63-3037-45b5-892e-e0638829a4cf" providerId="AD" clId="Web-{8C4C590F-D62C-4A84-A470-694AE5DAE443}" dt="2024-06-10T10:14:37.463" v="0"/>
        <pc:sldMkLst>
          <pc:docMk/>
          <pc:sldMk cId="1864575534" sldId="259"/>
        </pc:sldMkLst>
      </pc:sldChg>
      <pc:sldChg chg="modSp new">
        <pc:chgData name="DORÍN IULIAN TERSANSZKI" userId="S::dorini.ter@educa.jcyl.es::92ba2d63-3037-45b5-892e-e0638829a4cf" providerId="AD" clId="Web-{8C4C590F-D62C-4A84-A470-694AE5DAE443}" dt="2024-06-10T10:20:50.363" v="25" actId="20577"/>
        <pc:sldMkLst>
          <pc:docMk/>
          <pc:sldMk cId="464895742" sldId="260"/>
        </pc:sldMkLst>
        <pc:spChg chg="mod">
          <ac:chgData name="DORÍN IULIAN TERSANSZKI" userId="S::dorini.ter@educa.jcyl.es::92ba2d63-3037-45b5-892e-e0638829a4cf" providerId="AD" clId="Web-{8C4C590F-D62C-4A84-A470-694AE5DAE443}" dt="2024-06-10T10:20:50.363" v="25" actId="20577"/>
          <ac:spMkLst>
            <pc:docMk/>
            <pc:sldMk cId="464895742" sldId="260"/>
            <ac:spMk id="2" creationId="{2FC4E447-B79E-B8C3-89C2-57FE46642DA1}"/>
          </ac:spMkLst>
        </pc:spChg>
        <pc:spChg chg="mod">
          <ac:chgData name="DORÍN IULIAN TERSANSZKI" userId="S::dorini.ter@educa.jcyl.es::92ba2d63-3037-45b5-892e-e0638829a4cf" providerId="AD" clId="Web-{8C4C590F-D62C-4A84-A470-694AE5DAE443}" dt="2024-06-10T10:20:39.768" v="24" actId="20577"/>
          <ac:spMkLst>
            <pc:docMk/>
            <pc:sldMk cId="464895742" sldId="260"/>
            <ac:spMk id="3" creationId="{D698F05D-EEDD-B29A-792A-48AB2EFD9DA6}"/>
          </ac:spMkLst>
        </pc:spChg>
      </pc:sldChg>
    </pc:docChg>
  </pc:docChgLst>
  <pc:docChgLst>
    <pc:chgData name="SARA KHOULATI KHOULATI" userId="S::sara.kho@educa.jcyl.es::1788c7a4-7bb0-49f5-8e00-8ee25c364a9b" providerId="AD" clId="Web-{8B817E2F-A6D0-8FD2-B96F-BFFA34E8912F}"/>
    <pc:docChg chg="modSld">
      <pc:chgData name="SARA KHOULATI KHOULATI" userId="S::sara.kho@educa.jcyl.es::1788c7a4-7bb0-49f5-8e00-8ee25c364a9b" providerId="AD" clId="Web-{8B817E2F-A6D0-8FD2-B96F-BFFA34E8912F}" dt="2024-06-11T10:11:34.040" v="13" actId="20577"/>
      <pc:docMkLst>
        <pc:docMk/>
      </pc:docMkLst>
      <pc:sldChg chg="modSp">
        <pc:chgData name="SARA KHOULATI KHOULATI" userId="S::sara.kho@educa.jcyl.es::1788c7a4-7bb0-49f5-8e00-8ee25c364a9b" providerId="AD" clId="Web-{8B817E2F-A6D0-8FD2-B96F-BFFA34E8912F}" dt="2024-06-11T10:11:34.040" v="13" actId="20577"/>
        <pc:sldMkLst>
          <pc:docMk/>
          <pc:sldMk cId="2406273178" sldId="256"/>
        </pc:sldMkLst>
        <pc:spChg chg="mod">
          <ac:chgData name="SARA KHOULATI KHOULATI" userId="S::sara.kho@educa.jcyl.es::1788c7a4-7bb0-49f5-8e00-8ee25c364a9b" providerId="AD" clId="Web-{8B817E2F-A6D0-8FD2-B96F-BFFA34E8912F}" dt="2024-06-11T10:09:23.004" v="2" actId="20577"/>
          <ac:spMkLst>
            <pc:docMk/>
            <pc:sldMk cId="2406273178" sldId="256"/>
            <ac:spMk id="2" creationId="{00000000-0000-0000-0000-000000000000}"/>
          </ac:spMkLst>
        </pc:spChg>
        <pc:spChg chg="mod">
          <ac:chgData name="SARA KHOULATI KHOULATI" userId="S::sara.kho@educa.jcyl.es::1788c7a4-7bb0-49f5-8e00-8ee25c364a9b" providerId="AD" clId="Web-{8B817E2F-A6D0-8FD2-B96F-BFFA34E8912F}" dt="2024-06-11T10:11:34.040" v="13" actId="20577"/>
          <ac:spMkLst>
            <pc:docMk/>
            <pc:sldMk cId="2406273178" sldId="256"/>
            <ac:spMk id="3" creationId="{00000000-0000-0000-0000-000000000000}"/>
          </ac:spMkLst>
        </pc:spChg>
      </pc:sldChg>
    </pc:docChg>
  </pc:docChgLst>
  <pc:docChgLst>
    <pc:chgData name="TAMARA MELANIA GIMÉNEZ MORAIS" userId="S::tamaram.gimmor@educa.jcyl.es::b5ab0a7e-c092-4783-aa55-2fea9fcdb64d" providerId="AD" clId="Web-{C28FFED1-7BB4-4708-AE64-8B3DB8C2CBE7}"/>
    <pc:docChg chg="modSld">
      <pc:chgData name="TAMARA MELANIA GIMÉNEZ MORAIS" userId="S::tamaram.gimmor@educa.jcyl.es::b5ab0a7e-c092-4783-aa55-2fea9fcdb64d" providerId="AD" clId="Web-{C28FFED1-7BB4-4708-AE64-8B3DB8C2CBE7}" dt="2024-06-10T11:13:51.897" v="114" actId="20577"/>
      <pc:docMkLst>
        <pc:docMk/>
      </pc:docMkLst>
      <pc:sldChg chg="modSp">
        <pc:chgData name="TAMARA MELANIA GIMÉNEZ MORAIS" userId="S::tamaram.gimmor@educa.jcyl.es::b5ab0a7e-c092-4783-aa55-2fea9fcdb64d" providerId="AD" clId="Web-{C28FFED1-7BB4-4708-AE64-8B3DB8C2CBE7}" dt="2024-06-10T11:13:51.897" v="114" actId="20577"/>
        <pc:sldMkLst>
          <pc:docMk/>
          <pc:sldMk cId="1761429084" sldId="266"/>
        </pc:sldMkLst>
        <pc:spChg chg="mod">
          <ac:chgData name="TAMARA MELANIA GIMÉNEZ MORAIS" userId="S::tamaram.gimmor@educa.jcyl.es::b5ab0a7e-c092-4783-aa55-2fea9fcdb64d" providerId="AD" clId="Web-{C28FFED1-7BB4-4708-AE64-8B3DB8C2CBE7}" dt="2024-06-10T11:13:51.897" v="114" actId="20577"/>
          <ac:spMkLst>
            <pc:docMk/>
            <pc:sldMk cId="1761429084" sldId="266"/>
            <ac:spMk id="3" creationId="{2904DEFC-CD95-F75B-D2D8-F691435878FF}"/>
          </ac:spMkLst>
        </pc:spChg>
      </pc:sldChg>
    </pc:docChg>
  </pc:docChgLst>
  <pc:docChgLst>
    <pc:chgData name="DORÍN IULIAN TERSANSZKI" userId="S::dorini.ter@educa.jcyl.es::92ba2d63-3037-45b5-892e-e0638829a4cf" providerId="AD" clId="Web-{ABCFCBE9-2385-4809-87EC-97A593EC301F}"/>
    <pc:docChg chg="modSld">
      <pc:chgData name="DORÍN IULIAN TERSANSZKI" userId="S::dorini.ter@educa.jcyl.es::92ba2d63-3037-45b5-892e-e0638829a4cf" providerId="AD" clId="Web-{ABCFCBE9-2385-4809-87EC-97A593EC301F}" dt="2024-06-11T10:08:59.305" v="3" actId="1076"/>
      <pc:docMkLst>
        <pc:docMk/>
      </pc:docMkLst>
      <pc:sldChg chg="addSp modSp">
        <pc:chgData name="DORÍN IULIAN TERSANSZKI" userId="S::dorini.ter@educa.jcyl.es::92ba2d63-3037-45b5-892e-e0638829a4cf" providerId="AD" clId="Web-{ABCFCBE9-2385-4809-87EC-97A593EC301F}" dt="2024-06-11T10:08:59.305" v="3" actId="1076"/>
        <pc:sldMkLst>
          <pc:docMk/>
          <pc:sldMk cId="2084542656" sldId="262"/>
        </pc:sldMkLst>
        <pc:picChg chg="add mod">
          <ac:chgData name="DORÍN IULIAN TERSANSZKI" userId="S::dorini.ter@educa.jcyl.es::92ba2d63-3037-45b5-892e-e0638829a4cf" providerId="AD" clId="Web-{ABCFCBE9-2385-4809-87EC-97A593EC301F}" dt="2024-06-11T10:08:59.305" v="3" actId="1076"/>
          <ac:picMkLst>
            <pc:docMk/>
            <pc:sldMk cId="2084542656" sldId="262"/>
            <ac:picMk id="4" creationId="{05580787-C6C3-A603-8EDB-3FDCC5AA9FF4}"/>
          </ac:picMkLst>
        </pc:picChg>
      </pc:sldChg>
    </pc:docChg>
  </pc:docChgLst>
  <pc:docChgLst>
    <pc:chgData name="DORÍN IULIAN TERSANSZKI" userId="S::dorini.ter@educa.jcyl.es::92ba2d63-3037-45b5-892e-e0638829a4cf" providerId="AD" clId="Web-{B6F06B7F-0857-4720-9F08-E6EC8720D095}"/>
    <pc:docChg chg="modSld">
      <pc:chgData name="DORÍN IULIAN TERSANSZKI" userId="S::dorini.ter@educa.jcyl.es::92ba2d63-3037-45b5-892e-e0638829a4cf" providerId="AD" clId="Web-{B6F06B7F-0857-4720-9F08-E6EC8720D095}" dt="2024-06-11T10:02:31.483" v="3"/>
      <pc:docMkLst>
        <pc:docMk/>
      </pc:docMkLst>
      <pc:sldChg chg="addSp delSp modSp mod setBg">
        <pc:chgData name="DORÍN IULIAN TERSANSZKI" userId="S::dorini.ter@educa.jcyl.es::92ba2d63-3037-45b5-892e-e0638829a4cf" providerId="AD" clId="Web-{B6F06B7F-0857-4720-9F08-E6EC8720D095}" dt="2024-06-11T10:02:31.483" v="3"/>
        <pc:sldMkLst>
          <pc:docMk/>
          <pc:sldMk cId="541706402" sldId="268"/>
        </pc:sldMkLst>
        <pc:spChg chg="mod">
          <ac:chgData name="DORÍN IULIAN TERSANSZKI" userId="S::dorini.ter@educa.jcyl.es::92ba2d63-3037-45b5-892e-e0638829a4cf" providerId="AD" clId="Web-{B6F06B7F-0857-4720-9F08-E6EC8720D095}" dt="2024-06-11T10:02:31.483" v="3"/>
          <ac:spMkLst>
            <pc:docMk/>
            <pc:sldMk cId="541706402" sldId="268"/>
            <ac:spMk id="2" creationId="{79D2CCA9-8C81-F937-18A4-DC4E848CCD2B}"/>
          </ac:spMkLst>
        </pc:spChg>
        <pc:spChg chg="mod">
          <ac:chgData name="DORÍN IULIAN TERSANSZKI" userId="S::dorini.ter@educa.jcyl.es::92ba2d63-3037-45b5-892e-e0638829a4cf" providerId="AD" clId="Web-{B6F06B7F-0857-4720-9F08-E6EC8720D095}" dt="2024-06-11T10:02:31.483" v="3"/>
          <ac:spMkLst>
            <pc:docMk/>
            <pc:sldMk cId="541706402" sldId="268"/>
            <ac:spMk id="3" creationId="{CB02651F-D80E-A785-83DC-530CD2C6A889}"/>
          </ac:spMkLst>
        </pc:spChg>
        <pc:spChg chg="add del">
          <ac:chgData name="DORÍN IULIAN TERSANSZKI" userId="S::dorini.ter@educa.jcyl.es::92ba2d63-3037-45b5-892e-e0638829a4cf" providerId="AD" clId="Web-{B6F06B7F-0857-4720-9F08-E6EC8720D095}" dt="2024-06-11T10:02:31.483" v="2"/>
          <ac:spMkLst>
            <pc:docMk/>
            <pc:sldMk cId="541706402" sldId="268"/>
            <ac:spMk id="9" creationId="{6B5E2835-4E47-45B3-9CFE-732FF7B05472}"/>
          </ac:spMkLst>
        </pc:spChg>
        <pc:spChg chg="add del">
          <ac:chgData name="DORÍN IULIAN TERSANSZKI" userId="S::dorini.ter@educa.jcyl.es::92ba2d63-3037-45b5-892e-e0638829a4cf" providerId="AD" clId="Web-{B6F06B7F-0857-4720-9F08-E6EC8720D095}" dt="2024-06-11T10:02:31.483" v="2"/>
          <ac:spMkLst>
            <pc:docMk/>
            <pc:sldMk cId="541706402" sldId="268"/>
            <ac:spMk id="11" creationId="{5B45AD5D-AA52-4F7B-9362-576A39AD9E09}"/>
          </ac:spMkLst>
        </pc:spChg>
        <pc:spChg chg="add del">
          <ac:chgData name="DORÍN IULIAN TERSANSZKI" userId="S::dorini.ter@educa.jcyl.es::92ba2d63-3037-45b5-892e-e0638829a4cf" providerId="AD" clId="Web-{B6F06B7F-0857-4720-9F08-E6EC8720D095}" dt="2024-06-11T10:02:31.483" v="2"/>
          <ac:spMkLst>
            <pc:docMk/>
            <pc:sldMk cId="541706402" sldId="268"/>
            <ac:spMk id="13" creationId="{AEDD7960-4866-4399-BEF6-DD1431AB4E34}"/>
          </ac:spMkLst>
        </pc:spChg>
        <pc:spChg chg="add del">
          <ac:chgData name="DORÍN IULIAN TERSANSZKI" userId="S::dorini.ter@educa.jcyl.es::92ba2d63-3037-45b5-892e-e0638829a4cf" providerId="AD" clId="Web-{B6F06B7F-0857-4720-9F08-E6EC8720D095}" dt="2024-06-11T10:02:31.483" v="2"/>
          <ac:spMkLst>
            <pc:docMk/>
            <pc:sldMk cId="541706402" sldId="268"/>
            <ac:spMk id="15" creationId="{55D4142C-5077-457F-A6AD-3FECFDB39685}"/>
          </ac:spMkLst>
        </pc:spChg>
        <pc:spChg chg="add del">
          <ac:chgData name="DORÍN IULIAN TERSANSZKI" userId="S::dorini.ter@educa.jcyl.es::92ba2d63-3037-45b5-892e-e0638829a4cf" providerId="AD" clId="Web-{B6F06B7F-0857-4720-9F08-E6EC8720D095}" dt="2024-06-11T10:02:31.483" v="2"/>
          <ac:spMkLst>
            <pc:docMk/>
            <pc:sldMk cId="541706402" sldId="268"/>
            <ac:spMk id="17" creationId="{7A5F0580-5EE9-419F-96EE-B6529EF6E7D0}"/>
          </ac:spMkLst>
        </pc:spChg>
        <pc:spChg chg="add">
          <ac:chgData name="DORÍN IULIAN TERSANSZKI" userId="S::dorini.ter@educa.jcyl.es::92ba2d63-3037-45b5-892e-e0638829a4cf" providerId="AD" clId="Web-{B6F06B7F-0857-4720-9F08-E6EC8720D095}" dt="2024-06-11T10:02:31.483" v="3"/>
          <ac:spMkLst>
            <pc:docMk/>
            <pc:sldMk cId="541706402" sldId="268"/>
            <ac:spMk id="19" creationId="{04812C46-200A-4DEB-A05E-3ED6C68C2387}"/>
          </ac:spMkLst>
        </pc:spChg>
        <pc:spChg chg="add">
          <ac:chgData name="DORÍN IULIAN TERSANSZKI" userId="S::dorini.ter@educa.jcyl.es::92ba2d63-3037-45b5-892e-e0638829a4cf" providerId="AD" clId="Web-{B6F06B7F-0857-4720-9F08-E6EC8720D095}" dt="2024-06-11T10:02:31.483" v="3"/>
          <ac:spMkLst>
            <pc:docMk/>
            <pc:sldMk cId="541706402" sldId="268"/>
            <ac:spMk id="20" creationId="{D1EA859B-E555-4109-94F3-6700E046E008}"/>
          </ac:spMkLst>
        </pc:spChg>
        <pc:picChg chg="add mod ord">
          <ac:chgData name="DORÍN IULIAN TERSANSZKI" userId="S::dorini.ter@educa.jcyl.es::92ba2d63-3037-45b5-892e-e0638829a4cf" providerId="AD" clId="Web-{B6F06B7F-0857-4720-9F08-E6EC8720D095}" dt="2024-06-11T10:02:31.483" v="3"/>
          <ac:picMkLst>
            <pc:docMk/>
            <pc:sldMk cId="541706402" sldId="268"/>
            <ac:picMk id="4" creationId="{22AD2C32-2FE0-408B-A7D0-E8CE87507C00}"/>
          </ac:picMkLst>
        </pc:pic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p>
        </p:txBody>
      </p:sp>
      <p:sp>
        <p:nvSpPr>
          <p:cNvPr id="3" name="Subtítulo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p>
        </p:txBody>
      </p:sp>
      <p:sp>
        <p:nvSpPr>
          <p:cNvPr id="4" name="Marcador de fecha 3"/>
          <p:cNvSpPr>
            <a:spLocks noGrp="1"/>
          </p:cNvSpPr>
          <p:nvPr>
            <p:ph type="dt" sz="half" idx="10"/>
          </p:nvPr>
        </p:nvSpPr>
        <p:spPr/>
        <p:txBody>
          <a:bodyPr/>
          <a:lstStyle/>
          <a:p>
            <a:fld id="{40771E8B-6CA5-40B2-8038-0E112F3DAC1C}" type="datetimeFigureOut">
              <a:rPr lang="es-ES" smtClean="0"/>
              <a:t>13/06/2024</a:t>
            </a:fld>
            <a:endParaRPr lang="es-ES"/>
          </a:p>
        </p:txBody>
      </p:sp>
      <p:sp>
        <p:nvSpPr>
          <p:cNvPr id="5" name="Marcador de pie de página 4"/>
          <p:cNvSpPr>
            <a:spLocks noGrp="1"/>
          </p:cNvSpPr>
          <p:nvPr>
            <p:ph type="ftr" sz="quarter" idx="11"/>
          </p:nvPr>
        </p:nvSpPr>
        <p:spPr/>
        <p:txBody>
          <a:bodyPr/>
          <a:lstStyle/>
          <a:p>
            <a:endParaRPr lang="es-ES"/>
          </a:p>
        </p:txBody>
      </p:sp>
      <p:sp>
        <p:nvSpPr>
          <p:cNvPr id="6" name="Marcador de número de diapositiva 5"/>
          <p:cNvSpPr>
            <a:spLocks noGrp="1"/>
          </p:cNvSpPr>
          <p:nvPr>
            <p:ph type="sldNum" sz="quarter" idx="12"/>
          </p:nvPr>
        </p:nvSpPr>
        <p:spPr/>
        <p:txBody>
          <a:bodyPr/>
          <a:lstStyle/>
          <a:p>
            <a:fld id="{0F1556C4-DFC3-4611-A7CC-780699185E26}" type="slidenum">
              <a:rPr lang="es-ES" smtClean="0"/>
              <a:t>‹Nº›</a:t>
            </a:fld>
            <a:endParaRPr lang="es-ES"/>
          </a:p>
        </p:txBody>
      </p:sp>
    </p:spTree>
    <p:extLst>
      <p:ext uri="{BB962C8B-B14F-4D97-AF65-F5344CB8AC3E}">
        <p14:creationId xmlns:p14="http://schemas.microsoft.com/office/powerpoint/2010/main" val="228819145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p>
        </p:txBody>
      </p:sp>
      <p:sp>
        <p:nvSpPr>
          <p:cNvPr id="3" name="Marcador de contenido 2"/>
          <p:cNvSpPr>
            <a:spLocks noGrp="1"/>
          </p:cNvSpPr>
          <p:nvPr>
            <p:ph idx="1"/>
          </p:nvPr>
        </p:nvSpPr>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p:cNvSpPr>
            <a:spLocks noGrp="1"/>
          </p:cNvSpPr>
          <p:nvPr>
            <p:ph type="dt" sz="half" idx="10"/>
          </p:nvPr>
        </p:nvSpPr>
        <p:spPr/>
        <p:txBody>
          <a:bodyPr/>
          <a:lstStyle/>
          <a:p>
            <a:fld id="{40771E8B-6CA5-40B2-8038-0E112F3DAC1C}" type="datetimeFigureOut">
              <a:rPr lang="es-ES" smtClean="0"/>
              <a:t>13/06/2024</a:t>
            </a:fld>
            <a:endParaRPr lang="es-ES"/>
          </a:p>
        </p:txBody>
      </p:sp>
      <p:sp>
        <p:nvSpPr>
          <p:cNvPr id="5" name="Marcador de pie de página 4"/>
          <p:cNvSpPr>
            <a:spLocks noGrp="1"/>
          </p:cNvSpPr>
          <p:nvPr>
            <p:ph type="ftr" sz="quarter" idx="11"/>
          </p:nvPr>
        </p:nvSpPr>
        <p:spPr/>
        <p:txBody>
          <a:bodyPr/>
          <a:lstStyle/>
          <a:p>
            <a:endParaRPr lang="es-ES"/>
          </a:p>
        </p:txBody>
      </p:sp>
      <p:sp>
        <p:nvSpPr>
          <p:cNvPr id="6" name="Marcador de número de diapositiva 5"/>
          <p:cNvSpPr>
            <a:spLocks noGrp="1"/>
          </p:cNvSpPr>
          <p:nvPr>
            <p:ph type="sldNum" sz="quarter" idx="12"/>
          </p:nvPr>
        </p:nvSpPr>
        <p:spPr/>
        <p:txBody>
          <a:bodyPr/>
          <a:lstStyle/>
          <a:p>
            <a:fld id="{0F1556C4-DFC3-4611-A7CC-780699185E26}" type="slidenum">
              <a:rPr lang="es-ES" smtClean="0"/>
              <a:t>‹Nº›</a:t>
            </a:fld>
            <a:endParaRPr lang="es-ES"/>
          </a:p>
        </p:txBody>
      </p:sp>
    </p:spTree>
    <p:extLst>
      <p:ext uri="{BB962C8B-B14F-4D97-AF65-F5344CB8AC3E}">
        <p14:creationId xmlns:p14="http://schemas.microsoft.com/office/powerpoint/2010/main" val="339817442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p>
        </p:txBody>
      </p:sp>
      <p:sp>
        <p:nvSpPr>
          <p:cNvPr id="3" name="Marcador de texto 2"/>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s-ES"/>
              <a:t>Haga clic para modificar el estilo de texto del patrón</a:t>
            </a:r>
          </a:p>
        </p:txBody>
      </p:sp>
      <p:sp>
        <p:nvSpPr>
          <p:cNvPr id="4" name="Marcador de fecha 3"/>
          <p:cNvSpPr>
            <a:spLocks noGrp="1"/>
          </p:cNvSpPr>
          <p:nvPr>
            <p:ph type="dt" sz="half" idx="10"/>
          </p:nvPr>
        </p:nvSpPr>
        <p:spPr/>
        <p:txBody>
          <a:bodyPr/>
          <a:lstStyle/>
          <a:p>
            <a:fld id="{40771E8B-6CA5-40B2-8038-0E112F3DAC1C}" type="datetimeFigureOut">
              <a:rPr lang="es-ES" smtClean="0"/>
              <a:t>13/06/2024</a:t>
            </a:fld>
            <a:endParaRPr lang="es-ES"/>
          </a:p>
        </p:txBody>
      </p:sp>
      <p:sp>
        <p:nvSpPr>
          <p:cNvPr id="5" name="Marcador de pie de página 4"/>
          <p:cNvSpPr>
            <a:spLocks noGrp="1"/>
          </p:cNvSpPr>
          <p:nvPr>
            <p:ph type="ftr" sz="quarter" idx="11"/>
          </p:nvPr>
        </p:nvSpPr>
        <p:spPr/>
        <p:txBody>
          <a:bodyPr/>
          <a:lstStyle/>
          <a:p>
            <a:endParaRPr lang="es-ES"/>
          </a:p>
        </p:txBody>
      </p:sp>
      <p:sp>
        <p:nvSpPr>
          <p:cNvPr id="6" name="Marcador de número de diapositiva 5"/>
          <p:cNvSpPr>
            <a:spLocks noGrp="1"/>
          </p:cNvSpPr>
          <p:nvPr>
            <p:ph type="sldNum" sz="quarter" idx="12"/>
          </p:nvPr>
        </p:nvSpPr>
        <p:spPr/>
        <p:txBody>
          <a:bodyPr/>
          <a:lstStyle/>
          <a:p>
            <a:fld id="{0F1556C4-DFC3-4611-A7CC-780699185E26}" type="slidenum">
              <a:rPr lang="es-ES" smtClean="0"/>
              <a:t>‹Nº›</a:t>
            </a:fld>
            <a:endParaRPr lang="es-ES"/>
          </a:p>
        </p:txBody>
      </p:sp>
    </p:spTree>
    <p:extLst>
      <p:ext uri="{BB962C8B-B14F-4D97-AF65-F5344CB8AC3E}">
        <p14:creationId xmlns:p14="http://schemas.microsoft.com/office/powerpoint/2010/main" val="233970056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p>
        </p:txBody>
      </p:sp>
      <p:sp>
        <p:nvSpPr>
          <p:cNvPr id="3" name="Marcador de contenido 2"/>
          <p:cNvSpPr>
            <a:spLocks noGrp="1"/>
          </p:cNvSpPr>
          <p:nvPr>
            <p:ph sz="half" idx="1"/>
          </p:nvPr>
        </p:nvSpPr>
        <p:spPr>
          <a:xfrm>
            <a:off x="838200" y="1825625"/>
            <a:ext cx="5181600" cy="4351338"/>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contenido 3"/>
          <p:cNvSpPr>
            <a:spLocks noGrp="1"/>
          </p:cNvSpPr>
          <p:nvPr>
            <p:ph sz="half" idx="2"/>
          </p:nvPr>
        </p:nvSpPr>
        <p:spPr>
          <a:xfrm>
            <a:off x="6172200" y="1825625"/>
            <a:ext cx="5181600" cy="4351338"/>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fecha 4"/>
          <p:cNvSpPr>
            <a:spLocks noGrp="1"/>
          </p:cNvSpPr>
          <p:nvPr>
            <p:ph type="dt" sz="half" idx="10"/>
          </p:nvPr>
        </p:nvSpPr>
        <p:spPr/>
        <p:txBody>
          <a:bodyPr/>
          <a:lstStyle/>
          <a:p>
            <a:fld id="{40771E8B-6CA5-40B2-8038-0E112F3DAC1C}" type="datetimeFigureOut">
              <a:rPr lang="es-ES" smtClean="0"/>
              <a:t>13/06/2024</a:t>
            </a:fld>
            <a:endParaRPr lang="es-ES"/>
          </a:p>
        </p:txBody>
      </p:sp>
      <p:sp>
        <p:nvSpPr>
          <p:cNvPr id="6" name="Marcador de pie de página 5"/>
          <p:cNvSpPr>
            <a:spLocks noGrp="1"/>
          </p:cNvSpPr>
          <p:nvPr>
            <p:ph type="ftr" sz="quarter" idx="11"/>
          </p:nvPr>
        </p:nvSpPr>
        <p:spPr/>
        <p:txBody>
          <a:bodyPr/>
          <a:lstStyle/>
          <a:p>
            <a:endParaRPr lang="es-ES"/>
          </a:p>
        </p:txBody>
      </p:sp>
      <p:sp>
        <p:nvSpPr>
          <p:cNvPr id="7" name="Marcador de número de diapositiva 6"/>
          <p:cNvSpPr>
            <a:spLocks noGrp="1"/>
          </p:cNvSpPr>
          <p:nvPr>
            <p:ph type="sldNum" sz="quarter" idx="12"/>
          </p:nvPr>
        </p:nvSpPr>
        <p:spPr/>
        <p:txBody>
          <a:bodyPr/>
          <a:lstStyle/>
          <a:p>
            <a:fld id="{0F1556C4-DFC3-4611-A7CC-780699185E26}" type="slidenum">
              <a:rPr lang="es-ES" smtClean="0"/>
              <a:t>‹Nº›</a:t>
            </a:fld>
            <a:endParaRPr lang="es-ES"/>
          </a:p>
        </p:txBody>
      </p:sp>
    </p:spTree>
    <p:extLst>
      <p:ext uri="{BB962C8B-B14F-4D97-AF65-F5344CB8AC3E}">
        <p14:creationId xmlns:p14="http://schemas.microsoft.com/office/powerpoint/2010/main" val="97902986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p:cNvSpPr>
            <a:spLocks noGrp="1"/>
          </p:cNvSpPr>
          <p:nvPr>
            <p:ph type="title"/>
          </p:nvPr>
        </p:nvSpPr>
        <p:spPr>
          <a:xfrm>
            <a:off x="839788" y="365125"/>
            <a:ext cx="10515600" cy="1325563"/>
          </a:xfrm>
        </p:spPr>
        <p:txBody>
          <a:bodyPr/>
          <a:lstStyle/>
          <a:p>
            <a:r>
              <a:rPr lang="es-ES"/>
              <a:t>Haga clic para modificar el estilo de título del patrón</a:t>
            </a:r>
          </a:p>
        </p:txBody>
      </p:sp>
      <p:sp>
        <p:nvSpPr>
          <p:cNvPr id="3" name="Marcador de texto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4" name="Marcador de contenido 3"/>
          <p:cNvSpPr>
            <a:spLocks noGrp="1"/>
          </p:cNvSpPr>
          <p:nvPr>
            <p:ph sz="half" idx="2"/>
          </p:nvPr>
        </p:nvSpPr>
        <p:spPr>
          <a:xfrm>
            <a:off x="839788" y="2505075"/>
            <a:ext cx="5157787" cy="3684588"/>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texto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6" name="Marcador de contenido 5"/>
          <p:cNvSpPr>
            <a:spLocks noGrp="1"/>
          </p:cNvSpPr>
          <p:nvPr>
            <p:ph sz="quarter" idx="4"/>
          </p:nvPr>
        </p:nvSpPr>
        <p:spPr>
          <a:xfrm>
            <a:off x="6172200" y="2505075"/>
            <a:ext cx="5183188" cy="3684588"/>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Marcador de fecha 6"/>
          <p:cNvSpPr>
            <a:spLocks noGrp="1"/>
          </p:cNvSpPr>
          <p:nvPr>
            <p:ph type="dt" sz="half" idx="10"/>
          </p:nvPr>
        </p:nvSpPr>
        <p:spPr/>
        <p:txBody>
          <a:bodyPr/>
          <a:lstStyle/>
          <a:p>
            <a:fld id="{40771E8B-6CA5-40B2-8038-0E112F3DAC1C}" type="datetimeFigureOut">
              <a:rPr lang="es-ES" smtClean="0"/>
              <a:t>13/06/2024</a:t>
            </a:fld>
            <a:endParaRPr lang="es-ES"/>
          </a:p>
        </p:txBody>
      </p:sp>
      <p:sp>
        <p:nvSpPr>
          <p:cNvPr id="8" name="Marcador de pie de página 7"/>
          <p:cNvSpPr>
            <a:spLocks noGrp="1"/>
          </p:cNvSpPr>
          <p:nvPr>
            <p:ph type="ftr" sz="quarter" idx="11"/>
          </p:nvPr>
        </p:nvSpPr>
        <p:spPr/>
        <p:txBody>
          <a:bodyPr/>
          <a:lstStyle/>
          <a:p>
            <a:endParaRPr lang="es-ES"/>
          </a:p>
        </p:txBody>
      </p:sp>
      <p:sp>
        <p:nvSpPr>
          <p:cNvPr id="9" name="Marcador de número de diapositiva 8"/>
          <p:cNvSpPr>
            <a:spLocks noGrp="1"/>
          </p:cNvSpPr>
          <p:nvPr>
            <p:ph type="sldNum" sz="quarter" idx="12"/>
          </p:nvPr>
        </p:nvSpPr>
        <p:spPr/>
        <p:txBody>
          <a:bodyPr/>
          <a:lstStyle/>
          <a:p>
            <a:fld id="{0F1556C4-DFC3-4611-A7CC-780699185E26}" type="slidenum">
              <a:rPr lang="es-ES" smtClean="0"/>
              <a:t>‹Nº›</a:t>
            </a:fld>
            <a:endParaRPr lang="es-ES"/>
          </a:p>
        </p:txBody>
      </p:sp>
    </p:spTree>
    <p:extLst>
      <p:ext uri="{BB962C8B-B14F-4D97-AF65-F5344CB8AC3E}">
        <p14:creationId xmlns:p14="http://schemas.microsoft.com/office/powerpoint/2010/main" val="175239426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p>
        </p:txBody>
      </p:sp>
      <p:sp>
        <p:nvSpPr>
          <p:cNvPr id="3" name="Marcador de fecha 2"/>
          <p:cNvSpPr>
            <a:spLocks noGrp="1"/>
          </p:cNvSpPr>
          <p:nvPr>
            <p:ph type="dt" sz="half" idx="10"/>
          </p:nvPr>
        </p:nvSpPr>
        <p:spPr/>
        <p:txBody>
          <a:bodyPr/>
          <a:lstStyle/>
          <a:p>
            <a:fld id="{40771E8B-6CA5-40B2-8038-0E112F3DAC1C}" type="datetimeFigureOut">
              <a:rPr lang="es-ES" smtClean="0"/>
              <a:t>13/06/2024</a:t>
            </a:fld>
            <a:endParaRPr lang="es-ES"/>
          </a:p>
        </p:txBody>
      </p:sp>
      <p:sp>
        <p:nvSpPr>
          <p:cNvPr id="4" name="Marcador de pie de página 3"/>
          <p:cNvSpPr>
            <a:spLocks noGrp="1"/>
          </p:cNvSpPr>
          <p:nvPr>
            <p:ph type="ftr" sz="quarter" idx="11"/>
          </p:nvPr>
        </p:nvSpPr>
        <p:spPr/>
        <p:txBody>
          <a:bodyPr/>
          <a:lstStyle/>
          <a:p>
            <a:endParaRPr lang="es-ES"/>
          </a:p>
        </p:txBody>
      </p:sp>
      <p:sp>
        <p:nvSpPr>
          <p:cNvPr id="5" name="Marcador de número de diapositiva 4"/>
          <p:cNvSpPr>
            <a:spLocks noGrp="1"/>
          </p:cNvSpPr>
          <p:nvPr>
            <p:ph type="sldNum" sz="quarter" idx="12"/>
          </p:nvPr>
        </p:nvSpPr>
        <p:spPr/>
        <p:txBody>
          <a:bodyPr/>
          <a:lstStyle/>
          <a:p>
            <a:fld id="{0F1556C4-DFC3-4611-A7CC-780699185E26}" type="slidenum">
              <a:rPr lang="es-ES" smtClean="0"/>
              <a:t>‹Nº›</a:t>
            </a:fld>
            <a:endParaRPr lang="es-ES"/>
          </a:p>
        </p:txBody>
      </p:sp>
    </p:spTree>
    <p:extLst>
      <p:ext uri="{BB962C8B-B14F-4D97-AF65-F5344CB8AC3E}">
        <p14:creationId xmlns:p14="http://schemas.microsoft.com/office/powerpoint/2010/main" val="363065860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p:cNvSpPr>
            <a:spLocks noGrp="1"/>
          </p:cNvSpPr>
          <p:nvPr>
            <p:ph type="dt" sz="half" idx="10"/>
          </p:nvPr>
        </p:nvSpPr>
        <p:spPr/>
        <p:txBody>
          <a:bodyPr/>
          <a:lstStyle/>
          <a:p>
            <a:fld id="{40771E8B-6CA5-40B2-8038-0E112F3DAC1C}" type="datetimeFigureOut">
              <a:rPr lang="es-ES" smtClean="0"/>
              <a:t>13/06/2024</a:t>
            </a:fld>
            <a:endParaRPr lang="es-ES"/>
          </a:p>
        </p:txBody>
      </p:sp>
      <p:sp>
        <p:nvSpPr>
          <p:cNvPr id="3" name="Marcador de pie de página 2"/>
          <p:cNvSpPr>
            <a:spLocks noGrp="1"/>
          </p:cNvSpPr>
          <p:nvPr>
            <p:ph type="ftr" sz="quarter" idx="11"/>
          </p:nvPr>
        </p:nvSpPr>
        <p:spPr/>
        <p:txBody>
          <a:bodyPr/>
          <a:lstStyle/>
          <a:p>
            <a:endParaRPr lang="es-ES"/>
          </a:p>
        </p:txBody>
      </p:sp>
      <p:sp>
        <p:nvSpPr>
          <p:cNvPr id="4" name="Marcador de número de diapositiva 3"/>
          <p:cNvSpPr>
            <a:spLocks noGrp="1"/>
          </p:cNvSpPr>
          <p:nvPr>
            <p:ph type="sldNum" sz="quarter" idx="12"/>
          </p:nvPr>
        </p:nvSpPr>
        <p:spPr/>
        <p:txBody>
          <a:bodyPr/>
          <a:lstStyle/>
          <a:p>
            <a:fld id="{0F1556C4-DFC3-4611-A7CC-780699185E26}" type="slidenum">
              <a:rPr lang="es-ES" smtClean="0"/>
              <a:t>‹Nº›</a:t>
            </a:fld>
            <a:endParaRPr lang="es-ES"/>
          </a:p>
        </p:txBody>
      </p:sp>
    </p:spTree>
    <p:extLst>
      <p:ext uri="{BB962C8B-B14F-4D97-AF65-F5344CB8AC3E}">
        <p14:creationId xmlns:p14="http://schemas.microsoft.com/office/powerpoint/2010/main" val="368237561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contenido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tex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el estilo de texto del patrón</a:t>
            </a:r>
          </a:p>
        </p:txBody>
      </p:sp>
      <p:sp>
        <p:nvSpPr>
          <p:cNvPr id="5" name="Marcador de fecha 4"/>
          <p:cNvSpPr>
            <a:spLocks noGrp="1"/>
          </p:cNvSpPr>
          <p:nvPr>
            <p:ph type="dt" sz="half" idx="10"/>
          </p:nvPr>
        </p:nvSpPr>
        <p:spPr/>
        <p:txBody>
          <a:bodyPr/>
          <a:lstStyle/>
          <a:p>
            <a:fld id="{40771E8B-6CA5-40B2-8038-0E112F3DAC1C}" type="datetimeFigureOut">
              <a:rPr lang="es-ES" smtClean="0"/>
              <a:t>13/06/2024</a:t>
            </a:fld>
            <a:endParaRPr lang="es-ES"/>
          </a:p>
        </p:txBody>
      </p:sp>
      <p:sp>
        <p:nvSpPr>
          <p:cNvPr id="6" name="Marcador de pie de página 5"/>
          <p:cNvSpPr>
            <a:spLocks noGrp="1"/>
          </p:cNvSpPr>
          <p:nvPr>
            <p:ph type="ftr" sz="quarter" idx="11"/>
          </p:nvPr>
        </p:nvSpPr>
        <p:spPr/>
        <p:txBody>
          <a:bodyPr/>
          <a:lstStyle/>
          <a:p>
            <a:endParaRPr lang="es-ES"/>
          </a:p>
        </p:txBody>
      </p:sp>
      <p:sp>
        <p:nvSpPr>
          <p:cNvPr id="7" name="Marcador de número de diapositiva 6"/>
          <p:cNvSpPr>
            <a:spLocks noGrp="1"/>
          </p:cNvSpPr>
          <p:nvPr>
            <p:ph type="sldNum" sz="quarter" idx="12"/>
          </p:nvPr>
        </p:nvSpPr>
        <p:spPr/>
        <p:txBody>
          <a:bodyPr/>
          <a:lstStyle/>
          <a:p>
            <a:fld id="{0F1556C4-DFC3-4611-A7CC-780699185E26}" type="slidenum">
              <a:rPr lang="es-ES" smtClean="0"/>
              <a:t>‹Nº›</a:t>
            </a:fld>
            <a:endParaRPr lang="es-ES"/>
          </a:p>
        </p:txBody>
      </p:sp>
    </p:spTree>
    <p:extLst>
      <p:ext uri="{BB962C8B-B14F-4D97-AF65-F5344CB8AC3E}">
        <p14:creationId xmlns:p14="http://schemas.microsoft.com/office/powerpoint/2010/main" val="136044981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posición de imagen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Marcador de tex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el estilo de texto del patrón</a:t>
            </a:r>
          </a:p>
        </p:txBody>
      </p:sp>
      <p:sp>
        <p:nvSpPr>
          <p:cNvPr id="5" name="Marcador de fecha 4"/>
          <p:cNvSpPr>
            <a:spLocks noGrp="1"/>
          </p:cNvSpPr>
          <p:nvPr>
            <p:ph type="dt" sz="half" idx="10"/>
          </p:nvPr>
        </p:nvSpPr>
        <p:spPr/>
        <p:txBody>
          <a:bodyPr/>
          <a:lstStyle/>
          <a:p>
            <a:fld id="{40771E8B-6CA5-40B2-8038-0E112F3DAC1C}" type="datetimeFigureOut">
              <a:rPr lang="es-ES" smtClean="0"/>
              <a:t>13/06/2024</a:t>
            </a:fld>
            <a:endParaRPr lang="es-ES"/>
          </a:p>
        </p:txBody>
      </p:sp>
      <p:sp>
        <p:nvSpPr>
          <p:cNvPr id="6" name="Marcador de pie de página 5"/>
          <p:cNvSpPr>
            <a:spLocks noGrp="1"/>
          </p:cNvSpPr>
          <p:nvPr>
            <p:ph type="ftr" sz="quarter" idx="11"/>
          </p:nvPr>
        </p:nvSpPr>
        <p:spPr/>
        <p:txBody>
          <a:bodyPr/>
          <a:lstStyle/>
          <a:p>
            <a:endParaRPr lang="es-ES"/>
          </a:p>
        </p:txBody>
      </p:sp>
      <p:sp>
        <p:nvSpPr>
          <p:cNvPr id="7" name="Marcador de número de diapositiva 6"/>
          <p:cNvSpPr>
            <a:spLocks noGrp="1"/>
          </p:cNvSpPr>
          <p:nvPr>
            <p:ph type="sldNum" sz="quarter" idx="12"/>
          </p:nvPr>
        </p:nvSpPr>
        <p:spPr/>
        <p:txBody>
          <a:bodyPr/>
          <a:lstStyle/>
          <a:p>
            <a:fld id="{0F1556C4-DFC3-4611-A7CC-780699185E26}" type="slidenum">
              <a:rPr lang="es-ES" smtClean="0"/>
              <a:t>‹Nº›</a:t>
            </a:fld>
            <a:endParaRPr lang="es-ES"/>
          </a:p>
        </p:txBody>
      </p:sp>
    </p:spTree>
    <p:extLst>
      <p:ext uri="{BB962C8B-B14F-4D97-AF65-F5344CB8AC3E}">
        <p14:creationId xmlns:p14="http://schemas.microsoft.com/office/powerpoint/2010/main" val="38360359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p>
        </p:txBody>
      </p:sp>
      <p:sp>
        <p:nvSpPr>
          <p:cNvPr id="3" name="Marcador de texto vertical 2"/>
          <p:cNvSpPr>
            <a:spLocks noGrp="1"/>
          </p:cNvSpPr>
          <p:nvPr>
            <p:ph type="body" orient="vert" idx="1"/>
          </p:nvPr>
        </p:nvSpPr>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p:cNvSpPr>
            <a:spLocks noGrp="1"/>
          </p:cNvSpPr>
          <p:nvPr>
            <p:ph type="dt" sz="half" idx="10"/>
          </p:nvPr>
        </p:nvSpPr>
        <p:spPr/>
        <p:txBody>
          <a:bodyPr/>
          <a:lstStyle/>
          <a:p>
            <a:fld id="{40771E8B-6CA5-40B2-8038-0E112F3DAC1C}" type="datetimeFigureOut">
              <a:rPr lang="es-ES" smtClean="0"/>
              <a:t>13/06/2024</a:t>
            </a:fld>
            <a:endParaRPr lang="es-ES"/>
          </a:p>
        </p:txBody>
      </p:sp>
      <p:sp>
        <p:nvSpPr>
          <p:cNvPr id="5" name="Marcador de pie de página 4"/>
          <p:cNvSpPr>
            <a:spLocks noGrp="1"/>
          </p:cNvSpPr>
          <p:nvPr>
            <p:ph type="ftr" sz="quarter" idx="11"/>
          </p:nvPr>
        </p:nvSpPr>
        <p:spPr/>
        <p:txBody>
          <a:bodyPr/>
          <a:lstStyle/>
          <a:p>
            <a:endParaRPr lang="es-ES"/>
          </a:p>
        </p:txBody>
      </p:sp>
      <p:sp>
        <p:nvSpPr>
          <p:cNvPr id="6" name="Marcador de número de diapositiva 5"/>
          <p:cNvSpPr>
            <a:spLocks noGrp="1"/>
          </p:cNvSpPr>
          <p:nvPr>
            <p:ph type="sldNum" sz="quarter" idx="12"/>
          </p:nvPr>
        </p:nvSpPr>
        <p:spPr/>
        <p:txBody>
          <a:bodyPr/>
          <a:lstStyle/>
          <a:p>
            <a:fld id="{0F1556C4-DFC3-4611-A7CC-780699185E26}" type="slidenum">
              <a:rPr lang="es-ES" smtClean="0"/>
              <a:t>‹Nº›</a:t>
            </a:fld>
            <a:endParaRPr lang="es-ES"/>
          </a:p>
        </p:txBody>
      </p:sp>
    </p:spTree>
    <p:extLst>
      <p:ext uri="{BB962C8B-B14F-4D97-AF65-F5344CB8AC3E}">
        <p14:creationId xmlns:p14="http://schemas.microsoft.com/office/powerpoint/2010/main" val="54186325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8724900" y="365125"/>
            <a:ext cx="2628900" cy="5811838"/>
          </a:xfrm>
        </p:spPr>
        <p:txBody>
          <a:bodyPr vert="eaVert"/>
          <a:lstStyle/>
          <a:p>
            <a:r>
              <a:rPr lang="es-ES"/>
              <a:t>Haga clic para modificar el estilo de título del patrón</a:t>
            </a:r>
          </a:p>
        </p:txBody>
      </p:sp>
      <p:sp>
        <p:nvSpPr>
          <p:cNvPr id="3" name="Marcador de texto vertical 2"/>
          <p:cNvSpPr>
            <a:spLocks noGrp="1"/>
          </p:cNvSpPr>
          <p:nvPr>
            <p:ph type="body" orient="vert" idx="1"/>
          </p:nvPr>
        </p:nvSpPr>
        <p:spPr>
          <a:xfrm>
            <a:off x="838200" y="365125"/>
            <a:ext cx="7734300" cy="5811838"/>
          </a:xfrm>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p:cNvSpPr>
            <a:spLocks noGrp="1"/>
          </p:cNvSpPr>
          <p:nvPr>
            <p:ph type="dt" sz="half" idx="10"/>
          </p:nvPr>
        </p:nvSpPr>
        <p:spPr/>
        <p:txBody>
          <a:bodyPr/>
          <a:lstStyle/>
          <a:p>
            <a:fld id="{40771E8B-6CA5-40B2-8038-0E112F3DAC1C}" type="datetimeFigureOut">
              <a:rPr lang="es-ES" smtClean="0"/>
              <a:t>13/06/2024</a:t>
            </a:fld>
            <a:endParaRPr lang="es-ES"/>
          </a:p>
        </p:txBody>
      </p:sp>
      <p:sp>
        <p:nvSpPr>
          <p:cNvPr id="5" name="Marcador de pie de página 4"/>
          <p:cNvSpPr>
            <a:spLocks noGrp="1"/>
          </p:cNvSpPr>
          <p:nvPr>
            <p:ph type="ftr" sz="quarter" idx="11"/>
          </p:nvPr>
        </p:nvSpPr>
        <p:spPr/>
        <p:txBody>
          <a:bodyPr/>
          <a:lstStyle/>
          <a:p>
            <a:endParaRPr lang="es-ES"/>
          </a:p>
        </p:txBody>
      </p:sp>
      <p:sp>
        <p:nvSpPr>
          <p:cNvPr id="6" name="Marcador de número de diapositiva 5"/>
          <p:cNvSpPr>
            <a:spLocks noGrp="1"/>
          </p:cNvSpPr>
          <p:nvPr>
            <p:ph type="sldNum" sz="quarter" idx="12"/>
          </p:nvPr>
        </p:nvSpPr>
        <p:spPr/>
        <p:txBody>
          <a:bodyPr/>
          <a:lstStyle/>
          <a:p>
            <a:fld id="{0F1556C4-DFC3-4611-A7CC-780699185E26}" type="slidenum">
              <a:rPr lang="es-ES" smtClean="0"/>
              <a:t>‹Nº›</a:t>
            </a:fld>
            <a:endParaRPr lang="es-ES"/>
          </a:p>
        </p:txBody>
      </p:sp>
    </p:spTree>
    <p:extLst>
      <p:ext uri="{BB962C8B-B14F-4D97-AF65-F5344CB8AC3E}">
        <p14:creationId xmlns:p14="http://schemas.microsoft.com/office/powerpoint/2010/main" val="221509620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p>
        </p:txBody>
      </p:sp>
      <p:sp>
        <p:nvSpPr>
          <p:cNvPr id="3" name="Marcador de texto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40771E8B-6CA5-40B2-8038-0E112F3DAC1C}" type="datetimeFigureOut">
              <a:rPr lang="es-ES" smtClean="0"/>
              <a:t>13/06/2024</a:t>
            </a:fld>
            <a:endParaRPr lang="es-ES"/>
          </a:p>
        </p:txBody>
      </p:sp>
      <p:sp>
        <p:nvSpPr>
          <p:cNvPr id="5" name="Marcador de pie de página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s-ES"/>
          </a:p>
        </p:txBody>
      </p:sp>
      <p:sp>
        <p:nvSpPr>
          <p:cNvPr id="6" name="Marcador de número de diapositiva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0F1556C4-DFC3-4611-A7CC-780699185E26}" type="slidenum">
              <a:rPr lang="es-ES" smtClean="0"/>
              <a:t>‹Nº›</a:t>
            </a:fld>
            <a:endParaRPr lang="es-ES"/>
          </a:p>
        </p:txBody>
      </p:sp>
    </p:spTree>
    <p:extLst>
      <p:ext uri="{BB962C8B-B14F-4D97-AF65-F5344CB8AC3E}">
        <p14:creationId xmlns:p14="http://schemas.microsoft.com/office/powerpoint/2010/main" val="293311899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3.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2.xml"/><Relationship Id="rId6" Type="http://schemas.openxmlformats.org/officeDocument/2006/relationships/image" Target="../media/image12.jpeg"/><Relationship Id="rId5" Type="http://schemas.openxmlformats.org/officeDocument/2006/relationships/image" Target="../media/image11.jpeg"/><Relationship Id="rId4" Type="http://schemas.openxmlformats.org/officeDocument/2006/relationships/image" Target="../media/image10.jpeg"/></Relationships>
</file>

<file path=ppt/slides/_rels/slide6.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slideLayout" Target="../slideLayouts/slideLayout2.xml"/><Relationship Id="rId4" Type="http://schemas.openxmlformats.org/officeDocument/2006/relationships/image" Target="../media/image15.jpeg"/></Relationships>
</file>

<file path=ppt/slides/_rels/slide7.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jpeg"/><Relationship Id="rId1" Type="http://schemas.openxmlformats.org/officeDocument/2006/relationships/slideLayout" Target="../slideLayouts/slideLayout2.xml"/><Relationship Id="rId5" Type="http://schemas.openxmlformats.org/officeDocument/2006/relationships/image" Target="../media/image21.jpeg"/><Relationship Id="rId4" Type="http://schemas.openxmlformats.org/officeDocument/2006/relationships/image" Target="../media/image20.jpeg"/></Relationships>
</file>

<file path=ppt/slides/_rels/slide9.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7" name="Rectangle 26">
            <a:extLst>
              <a:ext uri="{FF2B5EF4-FFF2-40B4-BE49-F238E27FC236}">
                <a16:creationId xmlns:a16="http://schemas.microsoft.com/office/drawing/2014/main" id="{5BF4DF2C-F028-4921-9C23-41303F650A6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a:extLst>
              <a:ext uri="{FF2B5EF4-FFF2-40B4-BE49-F238E27FC236}">
                <a16:creationId xmlns:a16="http://schemas.microsoft.com/office/drawing/2014/main" id="{158B3569-73B2-4D05-8E95-886A6EE17F1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gradFill flip="none" rotWithShape="1">
            <a:gsLst>
              <a:gs pos="0">
                <a:schemeClr val="accent1"/>
              </a:gs>
              <a:gs pos="100000">
                <a:schemeClr val="accent2"/>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2" name="Título 1"/>
          <p:cNvSpPr>
            <a:spLocks noGrp="1"/>
          </p:cNvSpPr>
          <p:nvPr>
            <p:ph type="ctrTitle"/>
          </p:nvPr>
        </p:nvSpPr>
        <p:spPr>
          <a:xfrm>
            <a:off x="457200" y="1598246"/>
            <a:ext cx="4412419" cy="3626217"/>
          </a:xfrm>
        </p:spPr>
        <p:txBody>
          <a:bodyPr anchor="t">
            <a:normAutofit/>
          </a:bodyPr>
          <a:lstStyle/>
          <a:p>
            <a:pPr algn="r"/>
            <a:r>
              <a:rPr lang="es-ES" sz="6600">
                <a:solidFill>
                  <a:schemeClr val="bg1"/>
                </a:solidFill>
                <a:latin typeface="Modern No. 20"/>
              </a:rPr>
              <a:t>BELGIUM DAYS</a:t>
            </a:r>
            <a:r>
              <a:rPr lang="es-ES" sz="8000">
                <a:solidFill>
                  <a:srgbClr val="FFFFFF"/>
                </a:solidFill>
              </a:rPr>
              <a:t> </a:t>
            </a:r>
          </a:p>
        </p:txBody>
      </p:sp>
      <p:sp>
        <p:nvSpPr>
          <p:cNvPr id="3" name="Subtítulo 2"/>
          <p:cNvSpPr>
            <a:spLocks noGrp="1"/>
          </p:cNvSpPr>
          <p:nvPr>
            <p:ph type="subTitle" idx="1"/>
          </p:nvPr>
        </p:nvSpPr>
        <p:spPr>
          <a:xfrm>
            <a:off x="457200" y="5350213"/>
            <a:ext cx="4412417" cy="1031537"/>
          </a:xfrm>
        </p:spPr>
        <p:txBody>
          <a:bodyPr vert="horz" lIns="91440" tIns="45720" rIns="91440" bIns="45720" rtlCol="0" anchor="t">
            <a:normAutofit/>
          </a:bodyPr>
          <a:lstStyle/>
          <a:p>
            <a:pPr algn="r"/>
            <a:r>
              <a:rPr lang="es-ES" sz="6000" i="1" dirty="0">
                <a:solidFill>
                  <a:schemeClr val="bg1"/>
                </a:solidFill>
                <a:latin typeface="AngsanaUPC"/>
                <a:cs typeface="AngsanaUPC"/>
              </a:rPr>
              <a:t>6th</a:t>
            </a:r>
            <a:r>
              <a:rPr lang="es-ES" sz="6000" i="1" dirty="0">
                <a:solidFill>
                  <a:srgbClr val="FFFFFF"/>
                </a:solidFill>
                <a:latin typeface="AngsanaUPC"/>
                <a:cs typeface="AngsanaUPC"/>
              </a:rPr>
              <a:t> grade</a:t>
            </a:r>
          </a:p>
        </p:txBody>
      </p:sp>
      <p:cxnSp>
        <p:nvCxnSpPr>
          <p:cNvPr id="31" name="Straight Connector 30">
            <a:extLst>
              <a:ext uri="{FF2B5EF4-FFF2-40B4-BE49-F238E27FC236}">
                <a16:creationId xmlns:a16="http://schemas.microsoft.com/office/drawing/2014/main" id="{56020367-4FD5-4596-8E10-C5F095CD8DBF}"/>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447322" y="1589368"/>
            <a:ext cx="0" cy="5259754"/>
          </a:xfrm>
          <a:prstGeom prst="line">
            <a:avLst/>
          </a:prstGeom>
          <a:ln w="25400" cap="sq">
            <a:solidFill>
              <a:srgbClr val="FFFFFF"/>
            </a:solidFill>
            <a:bevel/>
          </a:ln>
        </p:spPr>
        <p:style>
          <a:lnRef idx="1">
            <a:schemeClr val="accent1"/>
          </a:lnRef>
          <a:fillRef idx="0">
            <a:schemeClr val="accent1"/>
          </a:fillRef>
          <a:effectRef idx="0">
            <a:schemeClr val="accent1"/>
          </a:effectRef>
          <a:fontRef idx="minor">
            <a:schemeClr val="tx1"/>
          </a:fontRef>
        </p:style>
      </p:cxnSp>
      <p:pic>
        <p:nvPicPr>
          <p:cNvPr id="4" name="Imagen 3" descr="Bandera Belgica">
            <a:extLst>
              <a:ext uri="{FF2B5EF4-FFF2-40B4-BE49-F238E27FC236}">
                <a16:creationId xmlns:a16="http://schemas.microsoft.com/office/drawing/2014/main" id="{D4DA6B78-126A-BC71-1B13-B8DC186C3F32}"/>
              </a:ext>
            </a:extLst>
          </p:cNvPr>
          <p:cNvPicPr>
            <a:picLocks noChangeAspect="1"/>
          </p:cNvPicPr>
          <p:nvPr/>
        </p:nvPicPr>
        <p:blipFill>
          <a:blip r:embed="rId2"/>
          <a:stretch>
            <a:fillRect/>
          </a:stretch>
        </p:blipFill>
        <p:spPr>
          <a:xfrm>
            <a:off x="5986925" y="2120833"/>
            <a:ext cx="5664133" cy="3674580"/>
          </a:xfrm>
          <a:prstGeom prst="rect">
            <a:avLst/>
          </a:prstGeom>
        </p:spPr>
      </p:pic>
      <p:grpSp>
        <p:nvGrpSpPr>
          <p:cNvPr id="33" name="Group 32">
            <a:extLst>
              <a:ext uri="{FF2B5EF4-FFF2-40B4-BE49-F238E27FC236}">
                <a16:creationId xmlns:a16="http://schemas.microsoft.com/office/drawing/2014/main" id="{892B7B61-D701-474B-AE8F-EA238B550A7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1512034" y="1267063"/>
            <a:ext cx="368480" cy="519967"/>
            <a:chOff x="11512034" y="1267063"/>
            <a:chExt cx="368480" cy="519967"/>
          </a:xfrm>
          <a:solidFill>
            <a:srgbClr val="FFFFFF"/>
          </a:solidFill>
        </p:grpSpPr>
        <p:sp>
          <p:nvSpPr>
            <p:cNvPr id="34" name="Graphic 17">
              <a:extLst>
                <a:ext uri="{FF2B5EF4-FFF2-40B4-BE49-F238E27FC236}">
                  <a16:creationId xmlns:a16="http://schemas.microsoft.com/office/drawing/2014/main" id="{B71758F4-3F46-45DA-8AC5-4E508DA080B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512034" y="1267063"/>
              <a:ext cx="139037" cy="139039"/>
            </a:xfrm>
            <a:custGeom>
              <a:avLst/>
              <a:gdLst>
                <a:gd name="connsiteX0" fmla="*/ 129600 w 139037"/>
                <a:gd name="connsiteY0" fmla="*/ 60082 h 139039"/>
                <a:gd name="connsiteX1" fmla="*/ 78955 w 139037"/>
                <a:gd name="connsiteY1" fmla="*/ 60082 h 139039"/>
                <a:gd name="connsiteX2" fmla="*/ 78955 w 139037"/>
                <a:gd name="connsiteY2" fmla="*/ 9437 h 139039"/>
                <a:gd name="connsiteX3" fmla="*/ 69519 w 139037"/>
                <a:gd name="connsiteY3" fmla="*/ 0 h 139039"/>
                <a:gd name="connsiteX4" fmla="*/ 60082 w 139037"/>
                <a:gd name="connsiteY4" fmla="*/ 9437 h 139039"/>
                <a:gd name="connsiteX5" fmla="*/ 60082 w 139037"/>
                <a:gd name="connsiteY5" fmla="*/ 60082 h 139039"/>
                <a:gd name="connsiteX6" fmla="*/ 9437 w 139037"/>
                <a:gd name="connsiteY6" fmla="*/ 60082 h 139039"/>
                <a:gd name="connsiteX7" fmla="*/ 0 w 139037"/>
                <a:gd name="connsiteY7" fmla="*/ 69520 h 139039"/>
                <a:gd name="connsiteX8" fmla="*/ 9437 w 139037"/>
                <a:gd name="connsiteY8" fmla="*/ 78957 h 139039"/>
                <a:gd name="connsiteX9" fmla="*/ 60082 w 139037"/>
                <a:gd name="connsiteY9" fmla="*/ 78957 h 139039"/>
                <a:gd name="connsiteX10" fmla="*/ 60082 w 139037"/>
                <a:gd name="connsiteY10" fmla="*/ 129602 h 139039"/>
                <a:gd name="connsiteX11" fmla="*/ 69519 w 139037"/>
                <a:gd name="connsiteY11" fmla="*/ 139039 h 139039"/>
                <a:gd name="connsiteX12" fmla="*/ 78955 w 139037"/>
                <a:gd name="connsiteY12" fmla="*/ 129602 h 139039"/>
                <a:gd name="connsiteX13" fmla="*/ 78955 w 139037"/>
                <a:gd name="connsiteY13" fmla="*/ 78957 h 139039"/>
                <a:gd name="connsiteX14" fmla="*/ 129600 w 139037"/>
                <a:gd name="connsiteY14" fmla="*/ 78957 h 139039"/>
                <a:gd name="connsiteX15" fmla="*/ 139037 w 139037"/>
                <a:gd name="connsiteY15" fmla="*/ 69520 h 139039"/>
                <a:gd name="connsiteX16" fmla="*/ 129600 w 139037"/>
                <a:gd name="connsiteY16" fmla="*/ 60082 h 1390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39037" h="139039">
                  <a:moveTo>
                    <a:pt x="129600" y="60082"/>
                  </a:moveTo>
                  <a:lnTo>
                    <a:pt x="78955" y="60082"/>
                  </a:lnTo>
                  <a:lnTo>
                    <a:pt x="78955" y="9437"/>
                  </a:lnTo>
                  <a:cubicBezTo>
                    <a:pt x="78955" y="4225"/>
                    <a:pt x="74730" y="0"/>
                    <a:pt x="69519" y="0"/>
                  </a:cubicBezTo>
                  <a:cubicBezTo>
                    <a:pt x="64307" y="0"/>
                    <a:pt x="60082" y="4225"/>
                    <a:pt x="60082" y="9437"/>
                  </a:cubicBezTo>
                  <a:lnTo>
                    <a:pt x="60082" y="60082"/>
                  </a:lnTo>
                  <a:lnTo>
                    <a:pt x="9437" y="60082"/>
                  </a:lnTo>
                  <a:cubicBezTo>
                    <a:pt x="4225" y="60082"/>
                    <a:pt x="0" y="64308"/>
                    <a:pt x="0" y="69520"/>
                  </a:cubicBezTo>
                  <a:cubicBezTo>
                    <a:pt x="0" y="74731"/>
                    <a:pt x="4225" y="78957"/>
                    <a:pt x="9437" y="78957"/>
                  </a:cubicBezTo>
                  <a:lnTo>
                    <a:pt x="60082" y="78957"/>
                  </a:lnTo>
                  <a:lnTo>
                    <a:pt x="60082" y="129602"/>
                  </a:lnTo>
                  <a:cubicBezTo>
                    <a:pt x="60082" y="134814"/>
                    <a:pt x="64307" y="139039"/>
                    <a:pt x="69519" y="139039"/>
                  </a:cubicBezTo>
                  <a:cubicBezTo>
                    <a:pt x="74730" y="139039"/>
                    <a:pt x="78955" y="134814"/>
                    <a:pt x="78955" y="129602"/>
                  </a:cubicBezTo>
                  <a:lnTo>
                    <a:pt x="78955" y="78957"/>
                  </a:lnTo>
                  <a:lnTo>
                    <a:pt x="129600" y="78957"/>
                  </a:lnTo>
                  <a:cubicBezTo>
                    <a:pt x="134812" y="78957"/>
                    <a:pt x="139037" y="74731"/>
                    <a:pt x="139037" y="69520"/>
                  </a:cubicBezTo>
                  <a:cubicBezTo>
                    <a:pt x="139037" y="64308"/>
                    <a:pt x="134812" y="60082"/>
                    <a:pt x="129600" y="60082"/>
                  </a:cubicBezTo>
                  <a:close/>
                </a:path>
              </a:pathLst>
            </a:custGeom>
            <a:grpFill/>
            <a:ln w="603" cap="flat">
              <a:noFill/>
              <a:prstDash val="solid"/>
              <a:miter/>
            </a:ln>
          </p:spPr>
          <p:txBody>
            <a:bodyPr rtlCol="0" anchor="ctr"/>
            <a:lstStyle/>
            <a:p>
              <a:endParaRPr lang="en-US">
                <a:solidFill>
                  <a:srgbClr val="FFFFFF"/>
                </a:solidFill>
              </a:endParaRPr>
            </a:p>
          </p:txBody>
        </p:sp>
        <p:sp>
          <p:nvSpPr>
            <p:cNvPr id="35" name="Graphic 21">
              <a:extLst>
                <a:ext uri="{FF2B5EF4-FFF2-40B4-BE49-F238E27FC236}">
                  <a16:creationId xmlns:a16="http://schemas.microsoft.com/office/drawing/2014/main" id="{8D61482F-F3C5-4D66-8C5D-C6BBE3E1275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752801" y="1659316"/>
              <a:ext cx="127713" cy="127714"/>
            </a:xfrm>
            <a:custGeom>
              <a:avLst/>
              <a:gdLst>
                <a:gd name="connsiteX0" fmla="*/ 63857 w 127713"/>
                <a:gd name="connsiteY0" fmla="*/ 18874 h 127714"/>
                <a:gd name="connsiteX1" fmla="*/ 108839 w 127713"/>
                <a:gd name="connsiteY1" fmla="*/ 63857 h 127714"/>
                <a:gd name="connsiteX2" fmla="*/ 63857 w 127713"/>
                <a:gd name="connsiteY2" fmla="*/ 108840 h 127714"/>
                <a:gd name="connsiteX3" fmla="*/ 18874 w 127713"/>
                <a:gd name="connsiteY3" fmla="*/ 63857 h 127714"/>
                <a:gd name="connsiteX4" fmla="*/ 63857 w 127713"/>
                <a:gd name="connsiteY4" fmla="*/ 18874 h 127714"/>
                <a:gd name="connsiteX5" fmla="*/ 63857 w 127713"/>
                <a:gd name="connsiteY5" fmla="*/ 0 h 127714"/>
                <a:gd name="connsiteX6" fmla="*/ 0 w 127713"/>
                <a:gd name="connsiteY6" fmla="*/ 63857 h 127714"/>
                <a:gd name="connsiteX7" fmla="*/ 63857 w 127713"/>
                <a:gd name="connsiteY7" fmla="*/ 127714 h 127714"/>
                <a:gd name="connsiteX8" fmla="*/ 127713 w 127713"/>
                <a:gd name="connsiteY8" fmla="*/ 63857 h 127714"/>
                <a:gd name="connsiteX9" fmla="*/ 63857 w 127713"/>
                <a:gd name="connsiteY9" fmla="*/ 0 h 127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7713" h="127714">
                  <a:moveTo>
                    <a:pt x="63857" y="18874"/>
                  </a:moveTo>
                  <a:cubicBezTo>
                    <a:pt x="88700" y="18874"/>
                    <a:pt x="108839" y="39014"/>
                    <a:pt x="108839" y="63857"/>
                  </a:cubicBezTo>
                  <a:cubicBezTo>
                    <a:pt x="108839" y="88700"/>
                    <a:pt x="88700" y="108840"/>
                    <a:pt x="63857" y="108840"/>
                  </a:cubicBezTo>
                  <a:cubicBezTo>
                    <a:pt x="39013" y="108840"/>
                    <a:pt x="18874" y="88700"/>
                    <a:pt x="18874" y="63857"/>
                  </a:cubicBezTo>
                  <a:cubicBezTo>
                    <a:pt x="18898" y="39024"/>
                    <a:pt x="39023" y="18898"/>
                    <a:pt x="63857" y="18874"/>
                  </a:cubicBezTo>
                  <a:moveTo>
                    <a:pt x="63857" y="0"/>
                  </a:moveTo>
                  <a:cubicBezTo>
                    <a:pt x="28590" y="0"/>
                    <a:pt x="0" y="28590"/>
                    <a:pt x="0" y="63857"/>
                  </a:cubicBezTo>
                  <a:cubicBezTo>
                    <a:pt x="0" y="99124"/>
                    <a:pt x="28590" y="127714"/>
                    <a:pt x="63857" y="127714"/>
                  </a:cubicBezTo>
                  <a:cubicBezTo>
                    <a:pt x="99124" y="127714"/>
                    <a:pt x="127713" y="99124"/>
                    <a:pt x="127713" y="63857"/>
                  </a:cubicBezTo>
                  <a:cubicBezTo>
                    <a:pt x="127713" y="28590"/>
                    <a:pt x="99124" y="0"/>
                    <a:pt x="63857" y="0"/>
                  </a:cubicBezTo>
                  <a:close/>
                </a:path>
              </a:pathLst>
            </a:custGeom>
            <a:grpFill/>
            <a:ln w="610" cap="flat">
              <a:noFill/>
              <a:prstDash val="solid"/>
              <a:miter/>
            </a:ln>
          </p:spPr>
          <p:txBody>
            <a:bodyPr rtlCol="0" anchor="ctr"/>
            <a:lstStyle/>
            <a:p>
              <a:endParaRPr lang="en-US">
                <a:solidFill>
                  <a:srgbClr val="FFFFFF"/>
                </a:solidFill>
              </a:endParaRPr>
            </a:p>
          </p:txBody>
        </p:sp>
      </p:grpSp>
    </p:spTree>
    <p:extLst>
      <p:ext uri="{BB962C8B-B14F-4D97-AF65-F5344CB8AC3E}">
        <p14:creationId xmlns:p14="http://schemas.microsoft.com/office/powerpoint/2010/main" val="240627317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8" name="Rectangle 17">
            <a:extLst>
              <a:ext uri="{FF2B5EF4-FFF2-40B4-BE49-F238E27FC236}">
                <a16:creationId xmlns:a16="http://schemas.microsoft.com/office/drawing/2014/main" id="{71A784BF-09DB-448D-99FC-B49DFC6605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29" name="Rectangle 19">
            <a:extLst>
              <a:ext uri="{FF2B5EF4-FFF2-40B4-BE49-F238E27FC236}">
                <a16:creationId xmlns:a16="http://schemas.microsoft.com/office/drawing/2014/main" id="{917859B3-4C91-478D-929D-BB6433F908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54416" y="4218905"/>
            <a:ext cx="11167447" cy="2089317"/>
          </a:xfrm>
          <a:prstGeom prst="rect">
            <a:avLst/>
          </a:prstGeom>
          <a:ln w="12700">
            <a:solidFill>
              <a:srgbClr val="DEDEDE"/>
            </a:solidFill>
          </a:ln>
          <a:effectLst>
            <a:outerShdw blurRad="50800" dist="38100" dir="2700000" algn="tl" rotWithShape="0">
              <a:schemeClr val="bg2">
                <a:lumMod val="8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ítulo 1">
            <a:extLst>
              <a:ext uri="{FF2B5EF4-FFF2-40B4-BE49-F238E27FC236}">
                <a16:creationId xmlns:a16="http://schemas.microsoft.com/office/drawing/2014/main" id="{050CB05F-54DA-6F08-C1E1-884DD6F438A8}"/>
              </a:ext>
            </a:extLst>
          </p:cNvPr>
          <p:cNvSpPr>
            <a:spLocks noGrp="1"/>
          </p:cNvSpPr>
          <p:nvPr>
            <p:ph type="title"/>
          </p:nvPr>
        </p:nvSpPr>
        <p:spPr>
          <a:xfrm>
            <a:off x="838200" y="4435052"/>
            <a:ext cx="3093720" cy="1645920"/>
          </a:xfrm>
        </p:spPr>
        <p:txBody>
          <a:bodyPr>
            <a:normAutofit/>
          </a:bodyPr>
          <a:lstStyle/>
          <a:p>
            <a:r>
              <a:rPr lang="es-ES" sz="2000"/>
              <a:t>                                       SUNDAY</a:t>
            </a:r>
          </a:p>
        </p:txBody>
      </p:sp>
      <p:pic>
        <p:nvPicPr>
          <p:cNvPr id="6" name="Imagen 5" descr="Un grupo de personas en un parque&#10;&#10;Descripción generada automáticamente">
            <a:extLst>
              <a:ext uri="{FF2B5EF4-FFF2-40B4-BE49-F238E27FC236}">
                <a16:creationId xmlns:a16="http://schemas.microsoft.com/office/drawing/2014/main" id="{D5E80FBE-D1C4-C389-C67F-9695B261F468}"/>
              </a:ext>
            </a:extLst>
          </p:cNvPr>
          <p:cNvPicPr>
            <a:picLocks noChangeAspect="1"/>
          </p:cNvPicPr>
          <p:nvPr/>
        </p:nvPicPr>
        <p:blipFill rotWithShape="1">
          <a:blip r:embed="rId2"/>
          <a:srcRect l="10779" r="15589" b="-2"/>
          <a:stretch/>
        </p:blipFill>
        <p:spPr>
          <a:xfrm>
            <a:off x="20" y="-6"/>
            <a:ext cx="3931900" cy="4005072"/>
          </a:xfrm>
          <a:prstGeom prst="rect">
            <a:avLst/>
          </a:prstGeom>
        </p:spPr>
      </p:pic>
      <p:pic>
        <p:nvPicPr>
          <p:cNvPr id="4" name="Imagen 3" descr="Un grupo de personas en frente de un edificio">
            <a:extLst>
              <a:ext uri="{FF2B5EF4-FFF2-40B4-BE49-F238E27FC236}">
                <a16:creationId xmlns:a16="http://schemas.microsoft.com/office/drawing/2014/main" id="{5F794BC3-7167-024E-05D5-33D8E5FD72F4}"/>
              </a:ext>
            </a:extLst>
          </p:cNvPr>
          <p:cNvPicPr>
            <a:picLocks noChangeAspect="1"/>
          </p:cNvPicPr>
          <p:nvPr/>
        </p:nvPicPr>
        <p:blipFill rotWithShape="1">
          <a:blip r:embed="rId3"/>
          <a:srcRect t="16497" r="-3" b="7106"/>
          <a:stretch/>
        </p:blipFill>
        <p:spPr>
          <a:xfrm>
            <a:off x="4130040" y="6"/>
            <a:ext cx="3931920" cy="4005071"/>
          </a:xfrm>
          <a:prstGeom prst="rect">
            <a:avLst/>
          </a:prstGeom>
        </p:spPr>
      </p:pic>
      <p:pic>
        <p:nvPicPr>
          <p:cNvPr id="5" name="Imagen 4" descr="Un grupo de personas sentadas en una banca&#10;&#10;Descripción generada automáticamente">
            <a:extLst>
              <a:ext uri="{FF2B5EF4-FFF2-40B4-BE49-F238E27FC236}">
                <a16:creationId xmlns:a16="http://schemas.microsoft.com/office/drawing/2014/main" id="{77AC2852-D29A-4709-1522-C247167473EE}"/>
              </a:ext>
            </a:extLst>
          </p:cNvPr>
          <p:cNvPicPr>
            <a:picLocks noChangeAspect="1"/>
          </p:cNvPicPr>
          <p:nvPr/>
        </p:nvPicPr>
        <p:blipFill rotWithShape="1">
          <a:blip r:embed="rId4"/>
          <a:srcRect r="26369" b="-2"/>
          <a:stretch/>
        </p:blipFill>
        <p:spPr>
          <a:xfrm>
            <a:off x="8260080" y="-1"/>
            <a:ext cx="3931920" cy="4005072"/>
          </a:xfrm>
          <a:prstGeom prst="rect">
            <a:avLst/>
          </a:prstGeom>
        </p:spPr>
      </p:pic>
      <p:sp>
        <p:nvSpPr>
          <p:cNvPr id="30" name="Rectangle 21">
            <a:extLst>
              <a:ext uri="{FF2B5EF4-FFF2-40B4-BE49-F238E27FC236}">
                <a16:creationId xmlns:a16="http://schemas.microsoft.com/office/drawing/2014/main" id="{6283FBD2-A663-469F-855C-06D86E3C11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0408" y="4911519"/>
            <a:ext cx="128016"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1" name="Rectangle 23">
            <a:extLst>
              <a:ext uri="{FF2B5EF4-FFF2-40B4-BE49-F238E27FC236}">
                <a16:creationId xmlns:a16="http://schemas.microsoft.com/office/drawing/2014/main" id="{8A1279FC-7441-4E55-B082-2774E63164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3398520" y="5254418"/>
            <a:ext cx="1463040"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Marcador de contenido 2">
            <a:extLst>
              <a:ext uri="{FF2B5EF4-FFF2-40B4-BE49-F238E27FC236}">
                <a16:creationId xmlns:a16="http://schemas.microsoft.com/office/drawing/2014/main" id="{1B907706-2881-DDA9-F0E5-421750C4931F}"/>
              </a:ext>
            </a:extLst>
          </p:cNvPr>
          <p:cNvSpPr>
            <a:spLocks noGrp="1"/>
          </p:cNvSpPr>
          <p:nvPr>
            <p:ph idx="1"/>
          </p:nvPr>
        </p:nvSpPr>
        <p:spPr>
          <a:xfrm>
            <a:off x="4178983" y="4219391"/>
            <a:ext cx="7995583" cy="2623581"/>
          </a:xfrm>
        </p:spPr>
        <p:txBody>
          <a:bodyPr vert="horz" lIns="91440" tIns="45720" rIns="91440" bIns="45720" rtlCol="0" anchor="ctr">
            <a:noAutofit/>
          </a:bodyPr>
          <a:lstStyle/>
          <a:p>
            <a:r>
              <a:rPr lang="es-ES" sz="2000">
                <a:latin typeface="Calibri"/>
                <a:ea typeface="+mn-lt"/>
                <a:cs typeface="+mn-lt"/>
              </a:rPr>
              <a:t>ON SUNDAY WE TOOK A PLANE FROM MADRID TO BRUSSELS, WE SPENT THE DAY THERE, WE ATE PIZZA AND THEN WE TOOK A WALK AROUND THE CITY, WE WENT TO A CHINESE TO GET SOME CHEWING GUM, THEN WE WENT STRAIGHT TO SEE THE MANEKENPIS TO SEE IF HE WAS WEARING THE MADRID SHIRT BUT IT TURNS OUT HE DIDN'T HAVE IT THEN WE WENT FOR A WAFFLE, IT WAS VERY TASTY, THEN WE TOOK A TRAIN TO BRUGES, IN BRUGES WE TOOK A BUS TO THE HOSTEL, IT WAS IN MALDEGEM, WHEN WE ARRIVED AT THE HOSTEL WE WERE PLAYING FOOTBALL, THEN WE WENT THROUGH THE PRESENTATIONS AND WENT TO BED.</a:t>
            </a:r>
            <a:endParaRPr lang="es-ES" sz="2000">
              <a:latin typeface="Calibri"/>
            </a:endParaRPr>
          </a:p>
        </p:txBody>
      </p:sp>
    </p:spTree>
    <p:extLst>
      <p:ext uri="{BB962C8B-B14F-4D97-AF65-F5344CB8AC3E}">
        <p14:creationId xmlns:p14="http://schemas.microsoft.com/office/powerpoint/2010/main" val="197529186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6" name="Rectangle 15">
            <a:extLst>
              <a:ext uri="{FF2B5EF4-FFF2-40B4-BE49-F238E27FC236}">
                <a16:creationId xmlns:a16="http://schemas.microsoft.com/office/drawing/2014/main" id="{D2B783EE-0239-4717-BBEA-8C9EAC61C8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B4F79A3A-D11C-3096-A35B-0756887CA8A5}"/>
              </a:ext>
            </a:extLst>
          </p:cNvPr>
          <p:cNvSpPr>
            <a:spLocks noGrp="1"/>
          </p:cNvSpPr>
          <p:nvPr>
            <p:ph type="title"/>
          </p:nvPr>
        </p:nvSpPr>
        <p:spPr>
          <a:xfrm>
            <a:off x="838201" y="345810"/>
            <a:ext cx="5120561" cy="1325563"/>
          </a:xfrm>
        </p:spPr>
        <p:txBody>
          <a:bodyPr>
            <a:normAutofit/>
          </a:bodyPr>
          <a:lstStyle/>
          <a:p>
            <a:r>
              <a:rPr lang="es-ES" sz="3400"/>
              <a:t>                   </a:t>
            </a:r>
            <a:r>
              <a:rPr lang="es-ES" sz="3400" b="1"/>
              <a:t>MONDAY</a:t>
            </a:r>
            <a:endParaRPr lang="es-ES" sz="3400"/>
          </a:p>
        </p:txBody>
      </p:sp>
      <p:sp>
        <p:nvSpPr>
          <p:cNvPr id="3" name="Marcador de contenido 2">
            <a:extLst>
              <a:ext uri="{FF2B5EF4-FFF2-40B4-BE49-F238E27FC236}">
                <a16:creationId xmlns:a16="http://schemas.microsoft.com/office/drawing/2014/main" id="{E9267003-6CA6-6162-0FEF-F3C3EC3031F7}"/>
              </a:ext>
            </a:extLst>
          </p:cNvPr>
          <p:cNvSpPr>
            <a:spLocks noGrp="1"/>
          </p:cNvSpPr>
          <p:nvPr>
            <p:ph idx="1"/>
          </p:nvPr>
        </p:nvSpPr>
        <p:spPr>
          <a:xfrm>
            <a:off x="838201" y="1825625"/>
            <a:ext cx="5092194" cy="4351338"/>
          </a:xfrm>
        </p:spPr>
        <p:txBody>
          <a:bodyPr vert="horz" lIns="91440" tIns="45720" rIns="91440" bIns="45720" rtlCol="0">
            <a:normAutofit/>
          </a:bodyPr>
          <a:lstStyle/>
          <a:p>
            <a:pPr marL="0" indent="0">
              <a:buNone/>
            </a:pPr>
            <a:r>
              <a:rPr lang="es-ES" sz="1500"/>
              <a:t>    </a:t>
            </a:r>
          </a:p>
          <a:p>
            <a:pPr marL="0" indent="0">
              <a:buNone/>
            </a:pPr>
            <a:r>
              <a:rPr lang="es-ES" sz="1500"/>
              <a:t>     WHEN WE WOKE UP WE WENT TO HAVE BREAKFAST AT                  THE  OWNER'S  HOUSE.</a:t>
            </a:r>
          </a:p>
          <a:p>
            <a:endParaRPr lang="es-ES" sz="1500"/>
          </a:p>
          <a:p>
            <a:r>
              <a:rPr lang="es-ES" sz="1500"/>
              <a:t>WE WENT TO SCHOOL WALKING WHEN WE GET THERE WE STARTED READING.</a:t>
            </a:r>
          </a:p>
          <a:p>
            <a:r>
              <a:rPr lang="es-ES" sz="1500"/>
              <a:t>LATER WE DID MATH THEN WE WENT TO RECESS FOR 15 MINUTES. </a:t>
            </a:r>
          </a:p>
          <a:p>
            <a:r>
              <a:rPr lang="es-ES" sz="1500"/>
              <a:t>AFTER BREAK WE DID LENGUAGE, LATER WE WENT TO THE HOSTEL AND REST. AFTER RECESS WE HAD LENGUAGE AT 12 IN THE MORNING WE ATE IN THE SCHOOL DINING ROOM THEN WE WENT TO RECESS 1 HOUR, LATER WE WENT TO THE HOSTEL AND REST A LITTLE AND THEN WE HAD SNACK</a:t>
            </a:r>
          </a:p>
          <a:p>
            <a:r>
              <a:rPr lang="es-ES" sz="1500"/>
              <a:t>THEN IN THE AFTERNOON WE PLAYED FOOTBALL GAME ALL TOGETHER.</a:t>
            </a:r>
          </a:p>
        </p:txBody>
      </p:sp>
      <p:sp>
        <p:nvSpPr>
          <p:cNvPr id="18" name="Oval 17">
            <a:extLst>
              <a:ext uri="{FF2B5EF4-FFF2-40B4-BE49-F238E27FC236}">
                <a16:creationId xmlns:a16="http://schemas.microsoft.com/office/drawing/2014/main" id="{A7B99495-F43F-4D80-A44F-2CB4764EB9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20569" y="1364732"/>
            <a:ext cx="947488" cy="921785"/>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pic>
        <p:nvPicPr>
          <p:cNvPr id="5" name="Imagen 4">
            <a:extLst>
              <a:ext uri="{FF2B5EF4-FFF2-40B4-BE49-F238E27FC236}">
                <a16:creationId xmlns:a16="http://schemas.microsoft.com/office/drawing/2014/main" id="{03F59672-D0FE-C699-4DAF-87525F25F785}"/>
              </a:ext>
            </a:extLst>
          </p:cNvPr>
          <p:cNvPicPr>
            <a:picLocks noChangeAspect="1"/>
          </p:cNvPicPr>
          <p:nvPr/>
        </p:nvPicPr>
        <p:blipFill rotWithShape="1">
          <a:blip r:embed="rId2"/>
          <a:srcRect l="13077" r="9012" b="3"/>
          <a:stretch/>
        </p:blipFill>
        <p:spPr>
          <a:xfrm>
            <a:off x="7901259" y="2727729"/>
            <a:ext cx="4290741" cy="4130271"/>
          </a:xfrm>
          <a:custGeom>
            <a:avLst/>
            <a:gdLst/>
            <a:ahLst/>
            <a:cxnLst/>
            <a:rect l="l" t="t" r="r" b="b"/>
            <a:pathLst>
              <a:path w="4290741" h="4130271">
                <a:moveTo>
                  <a:pt x="2503809" y="0"/>
                </a:moveTo>
                <a:cubicBezTo>
                  <a:pt x="3157405" y="0"/>
                  <a:pt x="3752509" y="250434"/>
                  <a:pt x="4198398" y="660580"/>
                </a:cubicBezTo>
                <a:lnTo>
                  <a:pt x="4290741" y="751286"/>
                </a:lnTo>
                <a:lnTo>
                  <a:pt x="4290741" y="4130271"/>
                </a:lnTo>
                <a:lnTo>
                  <a:pt x="604508" y="4130271"/>
                </a:lnTo>
                <a:lnTo>
                  <a:pt x="461940" y="3953232"/>
                </a:lnTo>
                <a:cubicBezTo>
                  <a:pt x="171051" y="3544183"/>
                  <a:pt x="0" y="3043971"/>
                  <a:pt x="0" y="2503809"/>
                </a:cubicBezTo>
                <a:cubicBezTo>
                  <a:pt x="0" y="1120992"/>
                  <a:pt x="1120992" y="0"/>
                  <a:pt x="2503809" y="0"/>
                </a:cubicBezTo>
                <a:close/>
              </a:path>
            </a:pathLst>
          </a:custGeom>
        </p:spPr>
      </p:pic>
      <p:sp>
        <p:nvSpPr>
          <p:cNvPr id="20" name="Arc 19">
            <a:extLst>
              <a:ext uri="{FF2B5EF4-FFF2-40B4-BE49-F238E27FC236}">
                <a16:creationId xmlns:a16="http://schemas.microsoft.com/office/drawing/2014/main" id="{70BEB1E7-2F88-40BC-B73D-42E5B6F80BF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4759070" flipV="1">
            <a:off x="6034138" y="-673140"/>
            <a:ext cx="4021193" cy="4021193"/>
          </a:xfrm>
          <a:prstGeom prst="arc">
            <a:avLst>
              <a:gd name="adj1" fmla="val 16200000"/>
              <a:gd name="adj2" fmla="val 20093138"/>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pic>
        <p:nvPicPr>
          <p:cNvPr id="4" name="Imagen 3" descr="Un grupo de personas sentadas alrededor de una mesa&#10;&#10;Descripción generada automáticamente">
            <a:extLst>
              <a:ext uri="{FF2B5EF4-FFF2-40B4-BE49-F238E27FC236}">
                <a16:creationId xmlns:a16="http://schemas.microsoft.com/office/drawing/2014/main" id="{599DD6D9-0B1E-86A4-E4D3-2FAD81703D0B}"/>
              </a:ext>
            </a:extLst>
          </p:cNvPr>
          <p:cNvPicPr>
            <a:picLocks noChangeAspect="1"/>
          </p:cNvPicPr>
          <p:nvPr/>
        </p:nvPicPr>
        <p:blipFill rotWithShape="1">
          <a:blip r:embed="rId3"/>
          <a:srcRect l="5793" r="6453" b="-4"/>
          <a:stretch/>
        </p:blipFill>
        <p:spPr>
          <a:xfrm>
            <a:off x="6261607" y="1"/>
            <a:ext cx="3519312" cy="3007909"/>
          </a:xfrm>
          <a:custGeom>
            <a:avLst/>
            <a:gdLst/>
            <a:ahLst/>
            <a:cxnLst/>
            <a:rect l="l" t="t" r="r" b="b"/>
            <a:pathLst>
              <a:path w="3519312" h="3007909">
                <a:moveTo>
                  <a:pt x="519780" y="0"/>
                </a:moveTo>
                <a:lnTo>
                  <a:pt x="2999532" y="0"/>
                </a:lnTo>
                <a:lnTo>
                  <a:pt x="3003921" y="3989"/>
                </a:lnTo>
                <a:cubicBezTo>
                  <a:pt x="3322356" y="322424"/>
                  <a:pt x="3519312" y="762338"/>
                  <a:pt x="3519312" y="1248253"/>
                </a:cubicBezTo>
                <a:cubicBezTo>
                  <a:pt x="3519312" y="2220084"/>
                  <a:pt x="2731487" y="3007909"/>
                  <a:pt x="1759656" y="3007909"/>
                </a:cubicBezTo>
                <a:cubicBezTo>
                  <a:pt x="787826" y="3007909"/>
                  <a:pt x="0" y="2220084"/>
                  <a:pt x="0" y="1248253"/>
                </a:cubicBezTo>
                <a:cubicBezTo>
                  <a:pt x="0" y="762338"/>
                  <a:pt x="196957" y="322424"/>
                  <a:pt x="515392" y="3989"/>
                </a:cubicBezTo>
                <a:close/>
              </a:path>
            </a:pathLst>
          </a:custGeom>
        </p:spPr>
      </p:pic>
    </p:spTree>
    <p:extLst>
      <p:ext uri="{BB962C8B-B14F-4D97-AF65-F5344CB8AC3E}">
        <p14:creationId xmlns:p14="http://schemas.microsoft.com/office/powerpoint/2010/main" val="290156271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4" name="Rectangle 13">
            <a:extLst>
              <a:ext uri="{FF2B5EF4-FFF2-40B4-BE49-F238E27FC236}">
                <a16:creationId xmlns:a16="http://schemas.microsoft.com/office/drawing/2014/main" id="{D009D6D5-DAC2-4A8B-A17A-E206B9012D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F435D36F-33C5-CF9E-8CA4-636CDBF3EAC4}"/>
              </a:ext>
            </a:extLst>
          </p:cNvPr>
          <p:cNvSpPr>
            <a:spLocks noGrp="1"/>
          </p:cNvSpPr>
          <p:nvPr>
            <p:ph type="title"/>
          </p:nvPr>
        </p:nvSpPr>
        <p:spPr>
          <a:xfrm>
            <a:off x="4314" y="5692"/>
            <a:ext cx="5050033" cy="959040"/>
          </a:xfrm>
        </p:spPr>
        <p:txBody>
          <a:bodyPr>
            <a:normAutofit/>
          </a:bodyPr>
          <a:lstStyle/>
          <a:p>
            <a:r>
              <a:rPr lang="es-ES" sz="3700"/>
              <a:t>                   </a:t>
            </a:r>
            <a:r>
              <a:rPr lang="es-ES" sz="3700">
                <a:latin typeface="Modern No. 20"/>
              </a:rPr>
              <a:t>   </a:t>
            </a:r>
            <a:r>
              <a:rPr lang="es-ES" sz="3700">
                <a:solidFill>
                  <a:schemeClr val="accent5">
                    <a:lumMod val="40000"/>
                    <a:lumOff val="60000"/>
                  </a:schemeClr>
                </a:solidFill>
                <a:latin typeface="Modern No. 20"/>
              </a:rPr>
              <a:t>   TUESDAY</a:t>
            </a:r>
          </a:p>
        </p:txBody>
      </p:sp>
      <p:sp>
        <p:nvSpPr>
          <p:cNvPr id="3" name="Marcador de contenido 2">
            <a:extLst>
              <a:ext uri="{FF2B5EF4-FFF2-40B4-BE49-F238E27FC236}">
                <a16:creationId xmlns:a16="http://schemas.microsoft.com/office/drawing/2014/main" id="{806490D4-09E3-B03E-7998-32BA02F6CF1A}"/>
              </a:ext>
            </a:extLst>
          </p:cNvPr>
          <p:cNvSpPr>
            <a:spLocks noGrp="1"/>
          </p:cNvSpPr>
          <p:nvPr>
            <p:ph idx="1"/>
          </p:nvPr>
        </p:nvSpPr>
        <p:spPr>
          <a:xfrm>
            <a:off x="4314" y="967449"/>
            <a:ext cx="6086110" cy="5885249"/>
          </a:xfrm>
        </p:spPr>
        <p:txBody>
          <a:bodyPr vert="horz" lIns="91440" tIns="45720" rIns="91440" bIns="45720" rtlCol="0" anchor="t">
            <a:normAutofit/>
          </a:bodyPr>
          <a:lstStyle/>
          <a:p>
            <a:r>
              <a:rPr lang="es-ES">
                <a:latin typeface="Gabriola"/>
                <a:ea typeface="+mn-lt"/>
                <a:cs typeface="+mn-lt"/>
              </a:rPr>
              <a:t>ON TUESDAY WE WOKE UP AT 7 AM IN THE MORNING, WE PUT ON OUR CLOTHES AND WENT TO HAVE BREAKFAST. THEN WE BRUSHED OUR TEETH AND WENT TO SCHOOL.</a:t>
            </a:r>
          </a:p>
          <a:p>
            <a:r>
              <a:rPr lang="es-ES">
                <a:latin typeface="Gabriola"/>
              </a:rPr>
              <a:t>AFTER LEAVING SCHOOL WE WENT TO THE HOSTEL, WE PLAYED A LITTLE AND THEN WE ALL WENT TO SHOWER, LATER WE WENT TO PIZZA HUT FOR SOME PIZZAS BECAUSE WE WERE VERY HUNGRY. THEN WE RETURNED TO THE HOSTEL TO EAT THERE.</a:t>
            </a:r>
          </a:p>
          <a:p>
            <a:r>
              <a:rPr lang="es-ES">
                <a:latin typeface="Gabriola"/>
              </a:rPr>
              <a:t>THEN WE STARTED PLAYING ONE WITH THE TEACHERS. AFTER A FEW MINUTES WE WENT TO SLEEP.</a:t>
            </a:r>
          </a:p>
          <a:p>
            <a:endParaRPr lang="es-ES" sz="1900">
              <a:latin typeface="Gabriola"/>
            </a:endParaRPr>
          </a:p>
        </p:txBody>
      </p:sp>
      <p:pic>
        <p:nvPicPr>
          <p:cNvPr id="7" name="Imagen 6">
            <a:extLst>
              <a:ext uri="{FF2B5EF4-FFF2-40B4-BE49-F238E27FC236}">
                <a16:creationId xmlns:a16="http://schemas.microsoft.com/office/drawing/2014/main" id="{2C4DD3A9-6239-01BA-0359-8A05A42AB3D8}"/>
              </a:ext>
            </a:extLst>
          </p:cNvPr>
          <p:cNvPicPr>
            <a:picLocks noChangeAspect="1"/>
          </p:cNvPicPr>
          <p:nvPr/>
        </p:nvPicPr>
        <p:blipFill rotWithShape="1">
          <a:blip r:embed="rId2"/>
          <a:srcRect l="29772" r="21321"/>
          <a:stretch/>
        </p:blipFill>
        <p:spPr>
          <a:xfrm>
            <a:off x="6229215" y="10"/>
            <a:ext cx="5962785" cy="6857990"/>
          </a:xfrm>
          <a:custGeom>
            <a:avLst/>
            <a:gdLst/>
            <a:ahLst/>
            <a:cxnLst/>
            <a:rect l="l" t="t" r="r" b="b"/>
            <a:pathLst>
              <a:path w="5962785" h="6858000">
                <a:moveTo>
                  <a:pt x="1044839" y="0"/>
                </a:moveTo>
                <a:lnTo>
                  <a:pt x="5962785" y="0"/>
                </a:lnTo>
                <a:lnTo>
                  <a:pt x="5962785" y="6858000"/>
                </a:lnTo>
                <a:lnTo>
                  <a:pt x="1469886" y="6858000"/>
                </a:lnTo>
                <a:lnTo>
                  <a:pt x="1416006" y="6823984"/>
                </a:lnTo>
                <a:cubicBezTo>
                  <a:pt x="1356767" y="6787940"/>
                  <a:pt x="1296437" y="6755500"/>
                  <a:pt x="1232473" y="6733873"/>
                </a:cubicBezTo>
                <a:cubicBezTo>
                  <a:pt x="1145250" y="6705037"/>
                  <a:pt x="1060933" y="6654575"/>
                  <a:pt x="1075471" y="6503186"/>
                </a:cubicBezTo>
                <a:cubicBezTo>
                  <a:pt x="1078378" y="6459932"/>
                  <a:pt x="1055118" y="6427493"/>
                  <a:pt x="1020229" y="6438306"/>
                </a:cubicBezTo>
                <a:cubicBezTo>
                  <a:pt x="953358" y="6459932"/>
                  <a:pt x="921375" y="6398656"/>
                  <a:pt x="883579" y="6351798"/>
                </a:cubicBezTo>
                <a:cubicBezTo>
                  <a:pt x="816707" y="6268895"/>
                  <a:pt x="752743" y="6182387"/>
                  <a:pt x="645167" y="6167969"/>
                </a:cubicBezTo>
                <a:cubicBezTo>
                  <a:pt x="665519" y="6103088"/>
                  <a:pt x="700408" y="6110298"/>
                  <a:pt x="732391" y="6124716"/>
                </a:cubicBezTo>
                <a:cubicBezTo>
                  <a:pt x="816707" y="6160761"/>
                  <a:pt x="901023" y="6200410"/>
                  <a:pt x="985339" y="6236455"/>
                </a:cubicBezTo>
                <a:cubicBezTo>
                  <a:pt x="1040581" y="6258081"/>
                  <a:pt x="1095822" y="6290522"/>
                  <a:pt x="1168509" y="6265291"/>
                </a:cubicBezTo>
                <a:cubicBezTo>
                  <a:pt x="1104545" y="6135530"/>
                  <a:pt x="996969" y="6110298"/>
                  <a:pt x="909746" y="6070649"/>
                </a:cubicBezTo>
                <a:cubicBezTo>
                  <a:pt x="802169" y="6020185"/>
                  <a:pt x="738206" y="5926470"/>
                  <a:pt x="659704" y="5818335"/>
                </a:cubicBezTo>
                <a:cubicBezTo>
                  <a:pt x="738206" y="5789500"/>
                  <a:pt x="787632" y="5868798"/>
                  <a:pt x="851597" y="5865193"/>
                </a:cubicBezTo>
                <a:cubicBezTo>
                  <a:pt x="854504" y="5854380"/>
                  <a:pt x="860319" y="5832753"/>
                  <a:pt x="860319" y="5832753"/>
                </a:cubicBezTo>
                <a:cubicBezTo>
                  <a:pt x="755650" y="5775081"/>
                  <a:pt x="709132" y="5666947"/>
                  <a:pt x="691686" y="5533581"/>
                </a:cubicBezTo>
                <a:cubicBezTo>
                  <a:pt x="685872" y="5465095"/>
                  <a:pt x="648075" y="5443468"/>
                  <a:pt x="610278" y="5411029"/>
                </a:cubicBezTo>
                <a:cubicBezTo>
                  <a:pt x="482350" y="5299289"/>
                  <a:pt x="345700" y="5198364"/>
                  <a:pt x="238123" y="5046976"/>
                </a:cubicBezTo>
                <a:cubicBezTo>
                  <a:pt x="363144" y="5064998"/>
                  <a:pt x="461997" y="5165924"/>
                  <a:pt x="592833" y="5209177"/>
                </a:cubicBezTo>
                <a:cubicBezTo>
                  <a:pt x="488165" y="5043371"/>
                  <a:pt x="351514" y="4956864"/>
                  <a:pt x="226494" y="4855939"/>
                </a:cubicBezTo>
                <a:cubicBezTo>
                  <a:pt x="168344" y="4809081"/>
                  <a:pt x="116011" y="4751408"/>
                  <a:pt x="49139" y="4726177"/>
                </a:cubicBezTo>
                <a:cubicBezTo>
                  <a:pt x="25879" y="4718968"/>
                  <a:pt x="-14825" y="4700947"/>
                  <a:pt x="5527" y="4650483"/>
                </a:cubicBezTo>
                <a:cubicBezTo>
                  <a:pt x="22972" y="4607230"/>
                  <a:pt x="54954" y="4621648"/>
                  <a:pt x="84029" y="4632460"/>
                </a:cubicBezTo>
                <a:cubicBezTo>
                  <a:pt x="153807" y="4661296"/>
                  <a:pt x="229401" y="4661296"/>
                  <a:pt x="325347" y="4661296"/>
                </a:cubicBezTo>
                <a:cubicBezTo>
                  <a:pt x="243939" y="4524326"/>
                  <a:pt x="95658" y="4567580"/>
                  <a:pt x="25879" y="4423401"/>
                </a:cubicBezTo>
                <a:cubicBezTo>
                  <a:pt x="113103" y="4398170"/>
                  <a:pt x="179975" y="4448632"/>
                  <a:pt x="249753" y="4459446"/>
                </a:cubicBezTo>
                <a:cubicBezTo>
                  <a:pt x="313718" y="4470259"/>
                  <a:pt x="328254" y="4445028"/>
                  <a:pt x="313718" y="4365729"/>
                </a:cubicBezTo>
                <a:cubicBezTo>
                  <a:pt x="290458" y="4243177"/>
                  <a:pt x="325347" y="4181900"/>
                  <a:pt x="418386" y="4214341"/>
                </a:cubicBezTo>
                <a:cubicBezTo>
                  <a:pt x="505609" y="4246781"/>
                  <a:pt x="514332" y="4199922"/>
                  <a:pt x="491072" y="4131438"/>
                </a:cubicBezTo>
                <a:cubicBezTo>
                  <a:pt x="456183" y="4030512"/>
                  <a:pt x="493979" y="3951214"/>
                  <a:pt x="520147" y="3864706"/>
                </a:cubicBezTo>
                <a:cubicBezTo>
                  <a:pt x="560851" y="3734945"/>
                  <a:pt x="543407" y="3670064"/>
                  <a:pt x="459090" y="3572743"/>
                </a:cubicBezTo>
                <a:cubicBezTo>
                  <a:pt x="409664" y="3518676"/>
                  <a:pt x="360236" y="3471818"/>
                  <a:pt x="290458" y="3424959"/>
                </a:cubicBezTo>
                <a:cubicBezTo>
                  <a:pt x="450368" y="3399728"/>
                  <a:pt x="284643" y="3313221"/>
                  <a:pt x="339884" y="3259153"/>
                </a:cubicBezTo>
                <a:cubicBezTo>
                  <a:pt x="453275" y="3237527"/>
                  <a:pt x="543407" y="3410542"/>
                  <a:pt x="697501" y="3360078"/>
                </a:cubicBezTo>
                <a:cubicBezTo>
                  <a:pt x="511425" y="3212294"/>
                  <a:pt x="302087" y="3165436"/>
                  <a:pt x="165437" y="2967190"/>
                </a:cubicBezTo>
                <a:cubicBezTo>
                  <a:pt x="197419" y="2923937"/>
                  <a:pt x="229401" y="2967190"/>
                  <a:pt x="255568" y="2949167"/>
                </a:cubicBezTo>
                <a:cubicBezTo>
                  <a:pt x="255568" y="2938354"/>
                  <a:pt x="560851" y="3006840"/>
                  <a:pt x="578296" y="2725691"/>
                </a:cubicBezTo>
                <a:cubicBezTo>
                  <a:pt x="584111" y="2725691"/>
                  <a:pt x="589926" y="2725691"/>
                  <a:pt x="595740" y="2714876"/>
                </a:cubicBezTo>
                <a:cubicBezTo>
                  <a:pt x="627722" y="2675228"/>
                  <a:pt x="598648" y="2581510"/>
                  <a:pt x="650982" y="2574301"/>
                </a:cubicBezTo>
                <a:cubicBezTo>
                  <a:pt x="709132" y="2567092"/>
                  <a:pt x="764373" y="2534653"/>
                  <a:pt x="825429" y="2552674"/>
                </a:cubicBezTo>
                <a:cubicBezTo>
                  <a:pt x="871949" y="2567092"/>
                  <a:pt x="921375" y="2585115"/>
                  <a:pt x="970802" y="2585115"/>
                </a:cubicBezTo>
                <a:cubicBezTo>
                  <a:pt x="1023136" y="2585115"/>
                  <a:pt x="1095822" y="2707668"/>
                  <a:pt x="1127805" y="2545465"/>
                </a:cubicBezTo>
                <a:cubicBezTo>
                  <a:pt x="1127805" y="2538257"/>
                  <a:pt x="1217936" y="2556280"/>
                  <a:pt x="1267362" y="2563488"/>
                </a:cubicBezTo>
                <a:cubicBezTo>
                  <a:pt x="1308067" y="2570698"/>
                  <a:pt x="1357494" y="2603137"/>
                  <a:pt x="1386568" y="2538257"/>
                </a:cubicBezTo>
                <a:cubicBezTo>
                  <a:pt x="1401105" y="2498607"/>
                  <a:pt x="1331326" y="2426518"/>
                  <a:pt x="1270270" y="2419309"/>
                </a:cubicBezTo>
                <a:cubicBezTo>
                  <a:pt x="1215029" y="2412101"/>
                  <a:pt x="1159787" y="2404892"/>
                  <a:pt x="1107453" y="2419309"/>
                </a:cubicBezTo>
                <a:cubicBezTo>
                  <a:pt x="1043489" y="2437331"/>
                  <a:pt x="1008599" y="2408495"/>
                  <a:pt x="991154" y="2343615"/>
                </a:cubicBezTo>
                <a:cubicBezTo>
                  <a:pt x="970802" y="2275131"/>
                  <a:pt x="933005" y="2239085"/>
                  <a:pt x="880671" y="2206645"/>
                </a:cubicBezTo>
                <a:cubicBezTo>
                  <a:pt x="752743" y="2127346"/>
                  <a:pt x="630630" y="2033629"/>
                  <a:pt x="491072" y="1986771"/>
                </a:cubicBezTo>
                <a:cubicBezTo>
                  <a:pt x="464905" y="1979562"/>
                  <a:pt x="432923" y="1965145"/>
                  <a:pt x="421293" y="1903868"/>
                </a:cubicBezTo>
                <a:cubicBezTo>
                  <a:pt x="799262" y="1997584"/>
                  <a:pt x="1142342" y="2239085"/>
                  <a:pt x="1531941" y="2224667"/>
                </a:cubicBezTo>
                <a:cubicBezTo>
                  <a:pt x="1427272" y="2148974"/>
                  <a:pt x="1302252" y="2145369"/>
                  <a:pt x="1188861" y="2091301"/>
                </a:cubicBezTo>
                <a:cubicBezTo>
                  <a:pt x="1270270" y="2051652"/>
                  <a:pt x="1345864" y="2094906"/>
                  <a:pt x="1421458" y="2116532"/>
                </a:cubicBezTo>
                <a:cubicBezTo>
                  <a:pt x="1485422" y="2134554"/>
                  <a:pt x="1543571" y="2138160"/>
                  <a:pt x="1549386" y="2026420"/>
                </a:cubicBezTo>
                <a:cubicBezTo>
                  <a:pt x="1549386" y="2015607"/>
                  <a:pt x="1549386" y="2008398"/>
                  <a:pt x="1549386" y="1997584"/>
                </a:cubicBezTo>
                <a:cubicBezTo>
                  <a:pt x="1526126" y="1950727"/>
                  <a:pt x="1494144" y="1929099"/>
                  <a:pt x="1453440" y="1914682"/>
                </a:cubicBezTo>
                <a:cubicBezTo>
                  <a:pt x="1430180" y="1907473"/>
                  <a:pt x="1398198" y="1893056"/>
                  <a:pt x="1398198" y="1860614"/>
                </a:cubicBezTo>
                <a:cubicBezTo>
                  <a:pt x="1401105" y="1738063"/>
                  <a:pt x="1322604" y="1702018"/>
                  <a:pt x="1247011" y="1665972"/>
                </a:cubicBezTo>
                <a:cubicBezTo>
                  <a:pt x="1287715" y="1604696"/>
                  <a:pt x="1322604" y="1647950"/>
                  <a:pt x="1354586" y="1644345"/>
                </a:cubicBezTo>
                <a:cubicBezTo>
                  <a:pt x="1374939" y="1640741"/>
                  <a:pt x="1395290" y="1637138"/>
                  <a:pt x="1395290" y="1604696"/>
                </a:cubicBezTo>
                <a:cubicBezTo>
                  <a:pt x="1395290" y="1579465"/>
                  <a:pt x="1386568" y="1547025"/>
                  <a:pt x="1366216" y="1547025"/>
                </a:cubicBezTo>
                <a:cubicBezTo>
                  <a:pt x="1238288" y="1543420"/>
                  <a:pt x="1165601" y="1370405"/>
                  <a:pt x="1031858" y="1370405"/>
                </a:cubicBezTo>
                <a:cubicBezTo>
                  <a:pt x="950450" y="1370405"/>
                  <a:pt x="1072563" y="1273083"/>
                  <a:pt x="1005692" y="1233435"/>
                </a:cubicBezTo>
                <a:cubicBezTo>
                  <a:pt x="991154" y="1222621"/>
                  <a:pt x="1046396" y="1208203"/>
                  <a:pt x="1069655" y="1211808"/>
                </a:cubicBezTo>
                <a:cubicBezTo>
                  <a:pt x="1092915" y="1215412"/>
                  <a:pt x="1113268" y="1240644"/>
                  <a:pt x="1142342" y="1222621"/>
                </a:cubicBezTo>
                <a:cubicBezTo>
                  <a:pt x="1156879" y="1157741"/>
                  <a:pt x="1119082" y="1132510"/>
                  <a:pt x="1084193" y="1114487"/>
                </a:cubicBezTo>
                <a:cubicBezTo>
                  <a:pt x="1008599" y="1071234"/>
                  <a:pt x="933005" y="1020771"/>
                  <a:pt x="848689" y="1006353"/>
                </a:cubicBezTo>
                <a:cubicBezTo>
                  <a:pt x="819615" y="1002748"/>
                  <a:pt x="802169" y="984726"/>
                  <a:pt x="805077" y="948681"/>
                </a:cubicBezTo>
                <a:cubicBezTo>
                  <a:pt x="810892" y="901822"/>
                  <a:pt x="839967" y="916240"/>
                  <a:pt x="863226" y="919844"/>
                </a:cubicBezTo>
                <a:cubicBezTo>
                  <a:pt x="877764" y="923450"/>
                  <a:pt x="892301" y="934263"/>
                  <a:pt x="906838" y="909031"/>
                </a:cubicBezTo>
                <a:cubicBezTo>
                  <a:pt x="566666" y="653113"/>
                  <a:pt x="386404" y="667532"/>
                  <a:pt x="5527" y="458471"/>
                </a:cubicBezTo>
                <a:cubicBezTo>
                  <a:pt x="89843" y="418822"/>
                  <a:pt x="150900" y="447658"/>
                  <a:pt x="209049" y="454867"/>
                </a:cubicBezTo>
                <a:cubicBezTo>
                  <a:pt x="354422" y="472890"/>
                  <a:pt x="264290" y="505329"/>
                  <a:pt x="409664" y="526956"/>
                </a:cubicBezTo>
                <a:cubicBezTo>
                  <a:pt x="479443" y="537770"/>
                  <a:pt x="543407" y="573815"/>
                  <a:pt x="621908" y="516143"/>
                </a:cubicBezTo>
                <a:cubicBezTo>
                  <a:pt x="674242" y="476494"/>
                  <a:pt x="758558" y="519747"/>
                  <a:pt x="822522" y="552188"/>
                </a:cubicBezTo>
                <a:cubicBezTo>
                  <a:pt x="874856" y="581024"/>
                  <a:pt x="927190" y="588232"/>
                  <a:pt x="996969" y="552188"/>
                </a:cubicBezTo>
                <a:cubicBezTo>
                  <a:pt x="933005" y="530562"/>
                  <a:pt x="883579" y="512539"/>
                  <a:pt x="834151" y="498120"/>
                </a:cubicBezTo>
                <a:cubicBezTo>
                  <a:pt x="793447" y="487307"/>
                  <a:pt x="770187" y="462076"/>
                  <a:pt x="773095" y="408008"/>
                </a:cubicBezTo>
                <a:cubicBezTo>
                  <a:pt x="773095" y="379172"/>
                  <a:pt x="764373" y="339523"/>
                  <a:pt x="793447" y="325106"/>
                </a:cubicBezTo>
                <a:cubicBezTo>
                  <a:pt x="816707" y="310688"/>
                  <a:pt x="848689" y="325106"/>
                  <a:pt x="860319" y="350336"/>
                </a:cubicBezTo>
                <a:cubicBezTo>
                  <a:pt x="874856" y="397195"/>
                  <a:pt x="889393" y="440449"/>
                  <a:pt x="938820" y="444054"/>
                </a:cubicBezTo>
                <a:cubicBezTo>
                  <a:pt x="1005692" y="451262"/>
                  <a:pt x="967894" y="422426"/>
                  <a:pt x="956265" y="386381"/>
                </a:cubicBezTo>
                <a:cubicBezTo>
                  <a:pt x="944635" y="346733"/>
                  <a:pt x="979525" y="335919"/>
                  <a:pt x="1002784" y="343127"/>
                </a:cubicBezTo>
                <a:cubicBezTo>
                  <a:pt x="1090008" y="375569"/>
                  <a:pt x="1180139" y="317897"/>
                  <a:pt x="1270270" y="364755"/>
                </a:cubicBezTo>
                <a:cubicBezTo>
                  <a:pt x="1247011" y="249411"/>
                  <a:pt x="1197583" y="198949"/>
                  <a:pt x="1092915" y="180926"/>
                </a:cubicBezTo>
                <a:cubicBezTo>
                  <a:pt x="1055118" y="177322"/>
                  <a:pt x="1014414" y="184530"/>
                  <a:pt x="979525" y="152090"/>
                </a:cubicBezTo>
                <a:cubicBezTo>
                  <a:pt x="959172" y="134068"/>
                  <a:pt x="938820" y="112441"/>
                  <a:pt x="953358" y="76396"/>
                </a:cubicBezTo>
                <a:cubicBezTo>
                  <a:pt x="962080" y="51165"/>
                  <a:pt x="985339" y="51165"/>
                  <a:pt x="1005692" y="58373"/>
                </a:cubicBezTo>
                <a:cubicBezTo>
                  <a:pt x="1090008" y="98023"/>
                  <a:pt x="1180139" y="108837"/>
                  <a:pt x="1267362" y="123254"/>
                </a:cubicBezTo>
                <a:cubicBezTo>
                  <a:pt x="1281900" y="126859"/>
                  <a:pt x="1296437" y="134068"/>
                  <a:pt x="1310975" y="98023"/>
                </a:cubicBezTo>
                <a:cubicBezTo>
                  <a:pt x="1260095" y="81803"/>
                  <a:pt x="1209941" y="62879"/>
                  <a:pt x="1159787" y="43505"/>
                </a:cubicBezTo>
                <a:close/>
              </a:path>
            </a:pathLst>
          </a:custGeom>
        </p:spPr>
      </p:pic>
    </p:spTree>
    <p:extLst>
      <p:ext uri="{BB962C8B-B14F-4D97-AF65-F5344CB8AC3E}">
        <p14:creationId xmlns:p14="http://schemas.microsoft.com/office/powerpoint/2010/main" val="186457553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44" name="Rectangle 43">
            <a:extLst>
              <a:ext uri="{FF2B5EF4-FFF2-40B4-BE49-F238E27FC236}">
                <a16:creationId xmlns:a16="http://schemas.microsoft.com/office/drawing/2014/main" id="{0EFD753D-6A49-46DD-9E82-AA6E2C62B4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6" name="Rectangle 45">
            <a:extLst>
              <a:ext uri="{FF2B5EF4-FFF2-40B4-BE49-F238E27FC236}">
                <a16:creationId xmlns:a16="http://schemas.microsoft.com/office/drawing/2014/main" id="{138A5824-1F4A-4EE7-BC13-5BB48FC0809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20045" y="318582"/>
            <a:ext cx="4556762" cy="2028511"/>
          </a:xfrm>
          <a:prstGeom prst="rect">
            <a:avLst/>
          </a:prstGeom>
          <a:solidFill>
            <a:srgbClr val="33363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ítulo 1">
            <a:extLst>
              <a:ext uri="{FF2B5EF4-FFF2-40B4-BE49-F238E27FC236}">
                <a16:creationId xmlns:a16="http://schemas.microsoft.com/office/drawing/2014/main" id="{2FC4E447-B79E-B8C3-89C2-57FE46642DA1}"/>
              </a:ext>
            </a:extLst>
          </p:cNvPr>
          <p:cNvSpPr>
            <a:spLocks noGrp="1"/>
          </p:cNvSpPr>
          <p:nvPr>
            <p:ph type="title"/>
          </p:nvPr>
        </p:nvSpPr>
        <p:spPr>
          <a:xfrm>
            <a:off x="641776" y="637523"/>
            <a:ext cx="3941121" cy="1386733"/>
          </a:xfrm>
        </p:spPr>
        <p:txBody>
          <a:bodyPr>
            <a:normAutofit/>
          </a:bodyPr>
          <a:lstStyle/>
          <a:p>
            <a:r>
              <a:rPr lang="es-ES" sz="3600">
                <a:solidFill>
                  <a:srgbClr val="FFFFFF"/>
                </a:solidFill>
                <a:latin typeface="Broadway"/>
              </a:rPr>
              <a:t>WEDNESDAY</a:t>
            </a:r>
          </a:p>
        </p:txBody>
      </p:sp>
      <p:pic>
        <p:nvPicPr>
          <p:cNvPr id="8" name="Imagen 7" descr="Grupo de personas en frente de un edificio&#10;&#10;Descripción generada automáticamente">
            <a:extLst>
              <a:ext uri="{FF2B5EF4-FFF2-40B4-BE49-F238E27FC236}">
                <a16:creationId xmlns:a16="http://schemas.microsoft.com/office/drawing/2014/main" id="{4D44D045-4882-BA29-9FB6-0E8B393B2B71}"/>
              </a:ext>
            </a:extLst>
          </p:cNvPr>
          <p:cNvPicPr>
            <a:picLocks noChangeAspect="1"/>
          </p:cNvPicPr>
          <p:nvPr/>
        </p:nvPicPr>
        <p:blipFill rotWithShape="1">
          <a:blip r:embed="rId2"/>
          <a:srcRect t="36212" r="1" b="4906"/>
          <a:stretch/>
        </p:blipFill>
        <p:spPr>
          <a:xfrm>
            <a:off x="4968250" y="324472"/>
            <a:ext cx="4556762" cy="2012328"/>
          </a:xfrm>
          <a:prstGeom prst="rect">
            <a:avLst/>
          </a:prstGeom>
        </p:spPr>
      </p:pic>
      <p:pic>
        <p:nvPicPr>
          <p:cNvPr id="5" name="Imagen 4" descr="Un grupo de personas posando para una foto al lado de un río&#10;&#10;Descripción generada automáticamente">
            <a:extLst>
              <a:ext uri="{FF2B5EF4-FFF2-40B4-BE49-F238E27FC236}">
                <a16:creationId xmlns:a16="http://schemas.microsoft.com/office/drawing/2014/main" id="{9C89ED11-8304-841A-F807-4A06BB65EE1E}"/>
              </a:ext>
            </a:extLst>
          </p:cNvPr>
          <p:cNvPicPr>
            <a:picLocks noChangeAspect="1"/>
          </p:cNvPicPr>
          <p:nvPr/>
        </p:nvPicPr>
        <p:blipFill rotWithShape="1">
          <a:blip r:embed="rId3"/>
          <a:srcRect t="25043" r="-6" b="7858"/>
          <a:stretch/>
        </p:blipFill>
        <p:spPr>
          <a:xfrm>
            <a:off x="9617743" y="333326"/>
            <a:ext cx="2251026" cy="2013766"/>
          </a:xfrm>
          <a:prstGeom prst="rect">
            <a:avLst/>
          </a:prstGeom>
        </p:spPr>
      </p:pic>
      <p:pic>
        <p:nvPicPr>
          <p:cNvPr id="7" name="Imagen 6" descr="Un grupo de personas caminando en la calle cerca de unos edificios&#10;&#10;Descripción generada automáticamente">
            <a:extLst>
              <a:ext uri="{FF2B5EF4-FFF2-40B4-BE49-F238E27FC236}">
                <a16:creationId xmlns:a16="http://schemas.microsoft.com/office/drawing/2014/main" id="{5C16FE44-C5A1-8F92-8848-F29E44766396}"/>
              </a:ext>
            </a:extLst>
          </p:cNvPr>
          <p:cNvPicPr>
            <a:picLocks noChangeAspect="1"/>
          </p:cNvPicPr>
          <p:nvPr/>
        </p:nvPicPr>
        <p:blipFill rotWithShape="1">
          <a:blip r:embed="rId4"/>
          <a:srcRect t="20530" r="-1" b="11974"/>
          <a:stretch/>
        </p:blipFill>
        <p:spPr>
          <a:xfrm>
            <a:off x="320044" y="2429124"/>
            <a:ext cx="4556762" cy="4100764"/>
          </a:xfrm>
          <a:prstGeom prst="rect">
            <a:avLst/>
          </a:prstGeom>
        </p:spPr>
      </p:pic>
      <p:sp>
        <p:nvSpPr>
          <p:cNvPr id="48" name="Rectangle 47">
            <a:extLst>
              <a:ext uri="{FF2B5EF4-FFF2-40B4-BE49-F238E27FC236}">
                <a16:creationId xmlns:a16="http://schemas.microsoft.com/office/drawing/2014/main" id="{0F8BFD3B-29FB-4A95-BB51-220F8A6C57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66650" y="2429124"/>
            <a:ext cx="4561251" cy="4108837"/>
          </a:xfrm>
          <a:prstGeom prst="rect">
            <a:avLst/>
          </a:prstGeom>
          <a:solidFill>
            <a:srgbClr val="33363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Marcador de contenido 2">
            <a:extLst>
              <a:ext uri="{FF2B5EF4-FFF2-40B4-BE49-F238E27FC236}">
                <a16:creationId xmlns:a16="http://schemas.microsoft.com/office/drawing/2014/main" id="{D698F05D-EEDD-B29A-792A-48AB2EFD9DA6}"/>
              </a:ext>
            </a:extLst>
          </p:cNvPr>
          <p:cNvSpPr>
            <a:spLocks noGrp="1"/>
          </p:cNvSpPr>
          <p:nvPr>
            <p:ph idx="1"/>
          </p:nvPr>
        </p:nvSpPr>
        <p:spPr>
          <a:xfrm>
            <a:off x="5262159" y="2758930"/>
            <a:ext cx="3944010" cy="3455091"/>
          </a:xfrm>
        </p:spPr>
        <p:txBody>
          <a:bodyPr vert="horz" lIns="91440" tIns="45720" rIns="91440" bIns="45720" rtlCol="0" anchor="ctr">
            <a:normAutofit/>
          </a:bodyPr>
          <a:lstStyle/>
          <a:p>
            <a:r>
              <a:rPr lang="en" sz="1700">
                <a:solidFill>
                  <a:srgbClr val="FFFFFF"/>
                </a:solidFill>
                <a:latin typeface="Rockwell"/>
              </a:rPr>
              <a:t>We woke up and went to breakfast, shortly after, while the children were going to school we were on the bus, heading to Brussels, the capital of Belgium. There we bought souvenirs and visited the town where the emperor's new clothes were recorded. We went to a museum where they put us on virtual reality glasses in which they showed us what Brussels was like in the Middle Ages and what ships were like</a:t>
            </a:r>
            <a:r>
              <a:rPr lang="en" sz="1700">
                <a:solidFill>
                  <a:srgbClr val="FFFFFF"/>
                </a:solidFill>
                <a:latin typeface="Consolas"/>
              </a:rPr>
              <a:t>.</a:t>
            </a:r>
            <a:endParaRPr lang="es-ES" sz="1700">
              <a:solidFill>
                <a:srgbClr val="FFFFFF"/>
              </a:solidFill>
            </a:endParaRPr>
          </a:p>
        </p:txBody>
      </p:sp>
      <p:pic>
        <p:nvPicPr>
          <p:cNvPr id="6" name="Imagen 5" descr="Un grupo de personas posando delante de una iglesia&#10;&#10;Descripción generada automáticamente">
            <a:extLst>
              <a:ext uri="{FF2B5EF4-FFF2-40B4-BE49-F238E27FC236}">
                <a16:creationId xmlns:a16="http://schemas.microsoft.com/office/drawing/2014/main" id="{B81564B5-6927-4C36-2DEA-ED5B84DB1399}"/>
              </a:ext>
            </a:extLst>
          </p:cNvPr>
          <p:cNvPicPr>
            <a:picLocks noChangeAspect="1"/>
          </p:cNvPicPr>
          <p:nvPr/>
        </p:nvPicPr>
        <p:blipFill rotWithShape="1">
          <a:blip r:embed="rId5"/>
          <a:srcRect t="30624" r="-5" b="7228"/>
          <a:stretch/>
        </p:blipFill>
        <p:spPr>
          <a:xfrm>
            <a:off x="9617746" y="2426918"/>
            <a:ext cx="2251025" cy="1998429"/>
          </a:xfrm>
          <a:prstGeom prst="rect">
            <a:avLst/>
          </a:prstGeom>
        </p:spPr>
      </p:pic>
      <p:pic>
        <p:nvPicPr>
          <p:cNvPr id="4" name="Imagen 3" descr="Un grupo de personas disfrazadas posando&#10;&#10;Descripción generada automáticamente">
            <a:extLst>
              <a:ext uri="{FF2B5EF4-FFF2-40B4-BE49-F238E27FC236}">
                <a16:creationId xmlns:a16="http://schemas.microsoft.com/office/drawing/2014/main" id="{E3716311-35E1-9B48-B5EA-8164873D1F5B}"/>
              </a:ext>
            </a:extLst>
          </p:cNvPr>
          <p:cNvPicPr>
            <a:picLocks noChangeAspect="1"/>
          </p:cNvPicPr>
          <p:nvPr/>
        </p:nvPicPr>
        <p:blipFill rotWithShape="1">
          <a:blip r:embed="rId6"/>
          <a:srcRect r="17095" b="2"/>
          <a:stretch/>
        </p:blipFill>
        <p:spPr>
          <a:xfrm>
            <a:off x="9617746" y="4499919"/>
            <a:ext cx="2251024" cy="2036361"/>
          </a:xfrm>
          <a:prstGeom prst="rect">
            <a:avLst/>
          </a:prstGeom>
        </p:spPr>
      </p:pic>
    </p:spTree>
    <p:extLst>
      <p:ext uri="{BB962C8B-B14F-4D97-AF65-F5344CB8AC3E}">
        <p14:creationId xmlns:p14="http://schemas.microsoft.com/office/powerpoint/2010/main" val="464895742"/>
      </p:ext>
    </p:extLst>
  </p:cSld>
  <p:clrMapOvr>
    <a:overrideClrMapping bg1="dk1" tx1="lt1" bg2="dk2" tx2="lt2" accent1="accent1" accent2="accent2" accent3="accent3" accent4="accent4" accent5="accent5" accent6="accent6" hlink="hlink" folHlink="folHlink"/>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2" name="Rectangle 21">
            <a:extLst>
              <a:ext uri="{FF2B5EF4-FFF2-40B4-BE49-F238E27FC236}">
                <a16:creationId xmlns:a16="http://schemas.microsoft.com/office/drawing/2014/main" id="{B3684CCF-CEBB-4D8E-A366-95E43D4C79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CB1C31B0-E63A-61B6-B19F-DD4798289ED9}"/>
              </a:ext>
            </a:extLst>
          </p:cNvPr>
          <p:cNvSpPr>
            <a:spLocks noGrp="1"/>
          </p:cNvSpPr>
          <p:nvPr>
            <p:ph type="title"/>
          </p:nvPr>
        </p:nvSpPr>
        <p:spPr>
          <a:xfrm>
            <a:off x="838201" y="345810"/>
            <a:ext cx="4960945" cy="1325563"/>
          </a:xfrm>
        </p:spPr>
        <p:txBody>
          <a:bodyPr>
            <a:normAutofit/>
          </a:bodyPr>
          <a:lstStyle/>
          <a:p>
            <a:r>
              <a:rPr lang="es-ES"/>
              <a:t>                    THURSDAY IN THE MORNING</a:t>
            </a:r>
          </a:p>
        </p:txBody>
      </p:sp>
      <p:sp>
        <p:nvSpPr>
          <p:cNvPr id="3" name="Marcador de contenido 2">
            <a:extLst>
              <a:ext uri="{FF2B5EF4-FFF2-40B4-BE49-F238E27FC236}">
                <a16:creationId xmlns:a16="http://schemas.microsoft.com/office/drawing/2014/main" id="{4C8587FF-0A76-4F77-4971-3B0ED1C89897}"/>
              </a:ext>
            </a:extLst>
          </p:cNvPr>
          <p:cNvSpPr>
            <a:spLocks noGrp="1"/>
          </p:cNvSpPr>
          <p:nvPr>
            <p:ph idx="1"/>
          </p:nvPr>
        </p:nvSpPr>
        <p:spPr>
          <a:xfrm>
            <a:off x="838201" y="1825625"/>
            <a:ext cx="4933462" cy="4351338"/>
          </a:xfrm>
        </p:spPr>
        <p:txBody>
          <a:bodyPr vert="horz" lIns="91440" tIns="45720" rIns="91440" bIns="45720" rtlCol="0">
            <a:normAutofit/>
          </a:bodyPr>
          <a:lstStyle/>
          <a:p>
            <a:pPr marL="0" indent="0">
              <a:buNone/>
            </a:pPr>
            <a:r>
              <a:rPr lang="es-ES" sz="2600">
                <a:latin typeface="Bradley Hand ITC"/>
                <a:ea typeface="+mn-lt"/>
                <a:cs typeface="+mn-lt"/>
              </a:rPr>
              <a:t>  </a:t>
            </a:r>
            <a:endParaRPr lang="es-ES" sz="2600">
              <a:latin typeface="Bradley Hand ITC"/>
            </a:endParaRPr>
          </a:p>
          <a:p>
            <a:endParaRPr lang="es-ES" sz="2600">
              <a:latin typeface="Bradley Hand ITC"/>
              <a:ea typeface="+mn-lt"/>
              <a:cs typeface="+mn-lt"/>
            </a:endParaRPr>
          </a:p>
          <a:p>
            <a:r>
              <a:rPr lang="es-ES" sz="2600">
                <a:latin typeface="Bradley Hand ITC"/>
                <a:ea typeface="+mn-lt"/>
                <a:cs typeface="+mn-lt"/>
              </a:rPr>
              <a:t> ON THURSDAY MORNING WE WERE AT SCHOOL, WE DID MATH    AND THEN WE DID LANGUAGE, THEN WE HAD A FIFTEEN-     MINUTE BREAK. THEN AFTER THE BREAK WE DID A LITTLE READING AND WENT TO EAT.</a:t>
            </a:r>
            <a:endParaRPr lang="es-ES" sz="2600">
              <a:latin typeface="Bradley Hand ITC"/>
            </a:endParaRPr>
          </a:p>
        </p:txBody>
      </p:sp>
      <p:pic>
        <p:nvPicPr>
          <p:cNvPr id="5" name="Imagen 4">
            <a:extLst>
              <a:ext uri="{FF2B5EF4-FFF2-40B4-BE49-F238E27FC236}">
                <a16:creationId xmlns:a16="http://schemas.microsoft.com/office/drawing/2014/main" id="{C66B75CC-32AD-FD5A-980C-0C76BC045414}"/>
              </a:ext>
            </a:extLst>
          </p:cNvPr>
          <p:cNvPicPr>
            <a:picLocks noChangeAspect="1"/>
          </p:cNvPicPr>
          <p:nvPr/>
        </p:nvPicPr>
        <p:blipFill rotWithShape="1">
          <a:blip r:embed="rId2"/>
          <a:srcRect t="1271" r="-2" b="29820"/>
          <a:stretch/>
        </p:blipFill>
        <p:spPr>
          <a:xfrm>
            <a:off x="6863996" y="3154859"/>
            <a:ext cx="4030579" cy="3703141"/>
          </a:xfrm>
          <a:custGeom>
            <a:avLst/>
            <a:gdLst/>
            <a:ahLst/>
            <a:cxnLst/>
            <a:rect l="l" t="t" r="r" b="b"/>
            <a:pathLst>
              <a:path w="4030579" h="3703141">
                <a:moveTo>
                  <a:pt x="2015289" y="0"/>
                </a:moveTo>
                <a:cubicBezTo>
                  <a:pt x="3128303" y="0"/>
                  <a:pt x="4030579" y="902277"/>
                  <a:pt x="4030579" y="2015290"/>
                </a:cubicBezTo>
                <a:cubicBezTo>
                  <a:pt x="4030579" y="2710923"/>
                  <a:pt x="3678127" y="3324237"/>
                  <a:pt x="3142057" y="3686399"/>
                </a:cubicBezTo>
                <a:lnTo>
                  <a:pt x="3114499" y="3703141"/>
                </a:lnTo>
                <a:lnTo>
                  <a:pt x="916080" y="3703141"/>
                </a:lnTo>
                <a:lnTo>
                  <a:pt x="888522" y="3686399"/>
                </a:lnTo>
                <a:cubicBezTo>
                  <a:pt x="352452" y="3324237"/>
                  <a:pt x="0" y="2710923"/>
                  <a:pt x="0" y="2015290"/>
                </a:cubicBezTo>
                <a:cubicBezTo>
                  <a:pt x="0" y="902277"/>
                  <a:pt x="902277" y="0"/>
                  <a:pt x="2015289" y="0"/>
                </a:cubicBezTo>
                <a:close/>
              </a:path>
            </a:pathLst>
          </a:custGeom>
        </p:spPr>
      </p:pic>
      <p:sp>
        <p:nvSpPr>
          <p:cNvPr id="24" name="Arc 23">
            <a:extLst>
              <a:ext uri="{FF2B5EF4-FFF2-40B4-BE49-F238E27FC236}">
                <a16:creationId xmlns:a16="http://schemas.microsoft.com/office/drawing/2014/main" id="{70BEB1E7-2F88-40BC-B73D-42E5B6F80BF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4759070" flipV="1">
            <a:off x="6010869" y="-729072"/>
            <a:ext cx="4083433" cy="4083433"/>
          </a:xfrm>
          <a:prstGeom prst="arc">
            <a:avLst>
              <a:gd name="adj1" fmla="val 16200000"/>
              <a:gd name="adj2" fmla="val 20093138"/>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pic>
        <p:nvPicPr>
          <p:cNvPr id="6" name="Imagen 5">
            <a:extLst>
              <a:ext uri="{FF2B5EF4-FFF2-40B4-BE49-F238E27FC236}">
                <a16:creationId xmlns:a16="http://schemas.microsoft.com/office/drawing/2014/main" id="{7F4CE65F-8E83-9E0A-324B-F22DFC05D45A}"/>
              </a:ext>
            </a:extLst>
          </p:cNvPr>
          <p:cNvPicPr>
            <a:picLocks noChangeAspect="1"/>
          </p:cNvPicPr>
          <p:nvPr/>
        </p:nvPicPr>
        <p:blipFill rotWithShape="1">
          <a:blip r:embed="rId3"/>
          <a:srcRect t="4192" b="31706"/>
          <a:stretch/>
        </p:blipFill>
        <p:spPr>
          <a:xfrm>
            <a:off x="6305807" y="1"/>
            <a:ext cx="3519312" cy="3007909"/>
          </a:xfrm>
          <a:custGeom>
            <a:avLst/>
            <a:gdLst/>
            <a:ahLst/>
            <a:cxnLst/>
            <a:rect l="l" t="t" r="r" b="b"/>
            <a:pathLst>
              <a:path w="3519312" h="3007909">
                <a:moveTo>
                  <a:pt x="519780" y="0"/>
                </a:moveTo>
                <a:lnTo>
                  <a:pt x="2999532" y="0"/>
                </a:lnTo>
                <a:lnTo>
                  <a:pt x="3003921" y="3989"/>
                </a:lnTo>
                <a:cubicBezTo>
                  <a:pt x="3322356" y="322424"/>
                  <a:pt x="3519312" y="762338"/>
                  <a:pt x="3519312" y="1248253"/>
                </a:cubicBezTo>
                <a:cubicBezTo>
                  <a:pt x="3519312" y="2220084"/>
                  <a:pt x="2731487" y="3007909"/>
                  <a:pt x="1759656" y="3007909"/>
                </a:cubicBezTo>
                <a:cubicBezTo>
                  <a:pt x="787826" y="3007909"/>
                  <a:pt x="0" y="2220084"/>
                  <a:pt x="0" y="1248253"/>
                </a:cubicBezTo>
                <a:cubicBezTo>
                  <a:pt x="0" y="762338"/>
                  <a:pt x="196957" y="322424"/>
                  <a:pt x="515392" y="3989"/>
                </a:cubicBezTo>
                <a:close/>
              </a:path>
            </a:pathLst>
          </a:custGeom>
        </p:spPr>
      </p:pic>
      <p:pic>
        <p:nvPicPr>
          <p:cNvPr id="4" name="Imagen 3" descr="Grupo de personas con paraguas en mano&#10;&#10;Descripción generada automáticamente">
            <a:extLst>
              <a:ext uri="{FF2B5EF4-FFF2-40B4-BE49-F238E27FC236}">
                <a16:creationId xmlns:a16="http://schemas.microsoft.com/office/drawing/2014/main" id="{6E322DA7-5AA2-6452-4D02-5DF37A3984B6}"/>
              </a:ext>
            </a:extLst>
          </p:cNvPr>
          <p:cNvPicPr>
            <a:picLocks noChangeAspect="1"/>
          </p:cNvPicPr>
          <p:nvPr/>
        </p:nvPicPr>
        <p:blipFill rotWithShape="1">
          <a:blip r:embed="rId4"/>
          <a:srcRect l="12187" r="3100" b="4"/>
          <a:stretch/>
        </p:blipFill>
        <p:spPr>
          <a:xfrm>
            <a:off x="9933462" y="372217"/>
            <a:ext cx="2258539" cy="3554668"/>
          </a:xfrm>
          <a:custGeom>
            <a:avLst/>
            <a:gdLst/>
            <a:ahLst/>
            <a:cxnLst/>
            <a:rect l="l" t="t" r="r" b="b"/>
            <a:pathLst>
              <a:path w="2258539" h="3554668">
                <a:moveTo>
                  <a:pt x="1777334" y="0"/>
                </a:moveTo>
                <a:cubicBezTo>
                  <a:pt x="1900033" y="0"/>
                  <a:pt x="2019829" y="12434"/>
                  <a:pt x="2135529" y="36109"/>
                </a:cubicBezTo>
                <a:lnTo>
                  <a:pt x="2258539" y="67738"/>
                </a:lnTo>
                <a:lnTo>
                  <a:pt x="2258539" y="3486930"/>
                </a:lnTo>
                <a:lnTo>
                  <a:pt x="2135529" y="3518559"/>
                </a:lnTo>
                <a:cubicBezTo>
                  <a:pt x="2019829" y="3542235"/>
                  <a:pt x="1900033" y="3554668"/>
                  <a:pt x="1777334" y="3554668"/>
                </a:cubicBezTo>
                <a:cubicBezTo>
                  <a:pt x="795739" y="3554668"/>
                  <a:pt x="0" y="2758929"/>
                  <a:pt x="0" y="1777334"/>
                </a:cubicBezTo>
                <a:cubicBezTo>
                  <a:pt x="0" y="795740"/>
                  <a:pt x="795739" y="0"/>
                  <a:pt x="1777334" y="0"/>
                </a:cubicBezTo>
                <a:close/>
              </a:path>
            </a:pathLst>
          </a:custGeom>
        </p:spPr>
      </p:pic>
    </p:spTree>
    <p:extLst>
      <p:ext uri="{BB962C8B-B14F-4D97-AF65-F5344CB8AC3E}">
        <p14:creationId xmlns:p14="http://schemas.microsoft.com/office/powerpoint/2010/main" val="190353547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A7AE9375-4664-4DB2-922D-2782A6E439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2000" cy="6858000"/>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 name="Título 1">
            <a:extLst>
              <a:ext uri="{FF2B5EF4-FFF2-40B4-BE49-F238E27FC236}">
                <a16:creationId xmlns:a16="http://schemas.microsoft.com/office/drawing/2014/main" id="{79FFA2E8-B94B-5C97-535A-F23A328B0A41}"/>
              </a:ext>
            </a:extLst>
          </p:cNvPr>
          <p:cNvSpPr>
            <a:spLocks noGrp="1"/>
          </p:cNvSpPr>
          <p:nvPr>
            <p:ph type="title"/>
          </p:nvPr>
        </p:nvSpPr>
        <p:spPr>
          <a:xfrm>
            <a:off x="1295400" y="669925"/>
            <a:ext cx="4800600" cy="1325563"/>
          </a:xfrm>
        </p:spPr>
        <p:txBody>
          <a:bodyPr anchor="b">
            <a:normAutofit/>
          </a:bodyPr>
          <a:lstStyle/>
          <a:p>
            <a:r>
              <a:rPr lang="es-ES">
                <a:solidFill>
                  <a:schemeClr val="bg1"/>
                </a:solidFill>
                <a:latin typeface="Algerian"/>
              </a:rPr>
              <a:t>THURSDAY IN THE AFTERNOON</a:t>
            </a:r>
          </a:p>
        </p:txBody>
      </p:sp>
      <p:cxnSp>
        <p:nvCxnSpPr>
          <p:cNvPr id="12" name="Straight Connector 11">
            <a:extLst>
              <a:ext uri="{FF2B5EF4-FFF2-40B4-BE49-F238E27FC236}">
                <a16:creationId xmlns:a16="http://schemas.microsoft.com/office/drawing/2014/main" id="{EE504C98-6397-41C1-A8D8-2D9C4ED307E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1" y="2026340"/>
            <a:ext cx="6095999"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3" name="Marcador de contenido 2">
            <a:extLst>
              <a:ext uri="{FF2B5EF4-FFF2-40B4-BE49-F238E27FC236}">
                <a16:creationId xmlns:a16="http://schemas.microsoft.com/office/drawing/2014/main" id="{D6E7A191-1825-DBAA-B6FE-A8B10CE38229}"/>
              </a:ext>
            </a:extLst>
          </p:cNvPr>
          <p:cNvSpPr>
            <a:spLocks noGrp="1"/>
          </p:cNvSpPr>
          <p:nvPr>
            <p:ph idx="1"/>
          </p:nvPr>
        </p:nvSpPr>
        <p:spPr>
          <a:xfrm>
            <a:off x="1295400" y="2288833"/>
            <a:ext cx="4800600" cy="3711571"/>
          </a:xfrm>
        </p:spPr>
        <p:txBody>
          <a:bodyPr vert="horz" lIns="91440" tIns="45720" rIns="91440" bIns="45720" rtlCol="0">
            <a:normAutofit/>
          </a:bodyPr>
          <a:lstStyle/>
          <a:p>
            <a:r>
              <a:rPr lang="en" sz="2000" b="1">
                <a:solidFill>
                  <a:schemeClr val="bg1"/>
                </a:solidFill>
                <a:latin typeface="Aharoni"/>
                <a:cs typeface="Aharoni"/>
              </a:rPr>
              <a:t>We program our own video game with the characters of the Emperor's new clothes with Bloxels. It is an app in which you can create your characters, the animations of the characters and your own game with coins, Mario Bros style.We played a bit of a game with Maartin, Iby and Mint, we also showered them and ate a kebab, it looked like lasagna.</a:t>
            </a:r>
            <a:endParaRPr lang="es-ES" sz="2000" b="1">
              <a:solidFill>
                <a:schemeClr val="bg1"/>
              </a:solidFill>
              <a:latin typeface="Aharoni"/>
              <a:cs typeface="Aharoni"/>
            </a:endParaRPr>
          </a:p>
        </p:txBody>
      </p:sp>
      <p:pic>
        <p:nvPicPr>
          <p:cNvPr id="5" name="Imagen 4" descr="Bloxels - Aplicaciones en Google Play">
            <a:extLst>
              <a:ext uri="{FF2B5EF4-FFF2-40B4-BE49-F238E27FC236}">
                <a16:creationId xmlns:a16="http://schemas.microsoft.com/office/drawing/2014/main" id="{B4AB1A8E-C75B-41C1-479B-8016217E3D37}"/>
              </a:ext>
            </a:extLst>
          </p:cNvPr>
          <p:cNvPicPr>
            <a:picLocks noChangeAspect="1"/>
          </p:cNvPicPr>
          <p:nvPr/>
        </p:nvPicPr>
        <p:blipFill>
          <a:blip r:embed="rId2"/>
          <a:stretch>
            <a:fillRect/>
          </a:stretch>
        </p:blipFill>
        <p:spPr>
          <a:xfrm>
            <a:off x="6645193" y="753999"/>
            <a:ext cx="3588640" cy="2016359"/>
          </a:xfrm>
          <a:prstGeom prst="rect">
            <a:avLst/>
          </a:prstGeom>
        </p:spPr>
      </p:pic>
      <p:sp>
        <p:nvSpPr>
          <p:cNvPr id="14" name="Rectangle 13">
            <a:extLst>
              <a:ext uri="{FF2B5EF4-FFF2-40B4-BE49-F238E27FC236}">
                <a16:creationId xmlns:a16="http://schemas.microsoft.com/office/drawing/2014/main" id="{C87417AF-190E-4D6E-AFA6-7D3E84B0B43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1603" y="182859"/>
            <a:ext cx="3996261" cy="3177496"/>
          </a:xfrm>
          <a:prstGeom prst="rect">
            <a:avLst/>
          </a:prstGeom>
          <a:noFill/>
          <a:ln w="127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Imagen 3" descr="Bloxels - Build Your Own Video Games | Bloxels">
            <a:extLst>
              <a:ext uri="{FF2B5EF4-FFF2-40B4-BE49-F238E27FC236}">
                <a16:creationId xmlns:a16="http://schemas.microsoft.com/office/drawing/2014/main" id="{9C9A665E-E4B7-6FEC-351A-217150D0B57F}"/>
              </a:ext>
            </a:extLst>
          </p:cNvPr>
          <p:cNvPicPr>
            <a:picLocks noChangeAspect="1"/>
          </p:cNvPicPr>
          <p:nvPr/>
        </p:nvPicPr>
        <p:blipFill>
          <a:blip r:embed="rId3"/>
          <a:stretch>
            <a:fillRect/>
          </a:stretch>
        </p:blipFill>
        <p:spPr>
          <a:xfrm>
            <a:off x="8038661" y="4187871"/>
            <a:ext cx="3588640" cy="1869323"/>
          </a:xfrm>
          <a:prstGeom prst="rect">
            <a:avLst/>
          </a:prstGeom>
        </p:spPr>
      </p:pic>
      <p:sp>
        <p:nvSpPr>
          <p:cNvPr id="16" name="Rectangle 15">
            <a:extLst>
              <a:ext uri="{FF2B5EF4-FFF2-40B4-BE49-F238E27FC236}">
                <a16:creationId xmlns:a16="http://schemas.microsoft.com/office/drawing/2014/main" id="{80B30ED8-273E-4C07-8568-2FE5CC5C48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825071" y="3543213"/>
            <a:ext cx="3996261" cy="3177496"/>
          </a:xfrm>
          <a:prstGeom prst="rect">
            <a:avLst/>
          </a:prstGeom>
          <a:noFill/>
          <a:ln w="127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19389245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0" name="Rectangle 21">
            <a:extLst>
              <a:ext uri="{FF2B5EF4-FFF2-40B4-BE49-F238E27FC236}">
                <a16:creationId xmlns:a16="http://schemas.microsoft.com/office/drawing/2014/main" id="{94BFCCA4-109C-4B21-816E-144FE75C38E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DC0B2303-FA79-A5A4-1557-B882DF7FC5BD}"/>
              </a:ext>
            </a:extLst>
          </p:cNvPr>
          <p:cNvSpPr>
            <a:spLocks noGrp="1"/>
          </p:cNvSpPr>
          <p:nvPr>
            <p:ph type="title"/>
          </p:nvPr>
        </p:nvSpPr>
        <p:spPr>
          <a:xfrm>
            <a:off x="630918" y="643465"/>
            <a:ext cx="3895359" cy="1846615"/>
          </a:xfrm>
        </p:spPr>
        <p:txBody>
          <a:bodyPr anchor="b">
            <a:normAutofit/>
          </a:bodyPr>
          <a:lstStyle/>
          <a:p>
            <a:r>
              <a:rPr lang="es-ES" sz="3400"/>
              <a:t>                          FRIDAY MORNING</a:t>
            </a:r>
          </a:p>
        </p:txBody>
      </p:sp>
      <p:sp>
        <p:nvSpPr>
          <p:cNvPr id="31" name="sketch line">
            <a:extLst>
              <a:ext uri="{FF2B5EF4-FFF2-40B4-BE49-F238E27FC236}">
                <a16:creationId xmlns:a16="http://schemas.microsoft.com/office/drawing/2014/main" id="{0059B5C0-FEC8-4370-AF45-02E3AEF6FA6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80" y="2659144"/>
            <a:ext cx="3566160" cy="18288"/>
          </a:xfrm>
          <a:custGeom>
            <a:avLst/>
            <a:gdLst>
              <a:gd name="connsiteX0" fmla="*/ 0 w 3566160"/>
              <a:gd name="connsiteY0" fmla="*/ 0 h 18288"/>
              <a:gd name="connsiteX1" fmla="*/ 665683 w 3566160"/>
              <a:gd name="connsiteY1" fmla="*/ 0 h 18288"/>
              <a:gd name="connsiteX2" fmla="*/ 1331366 w 3566160"/>
              <a:gd name="connsiteY2" fmla="*/ 0 h 18288"/>
              <a:gd name="connsiteX3" fmla="*/ 1818742 w 3566160"/>
              <a:gd name="connsiteY3" fmla="*/ 0 h 18288"/>
              <a:gd name="connsiteX4" fmla="*/ 2413102 w 3566160"/>
              <a:gd name="connsiteY4" fmla="*/ 0 h 18288"/>
              <a:gd name="connsiteX5" fmla="*/ 2936138 w 3566160"/>
              <a:gd name="connsiteY5" fmla="*/ 0 h 18288"/>
              <a:gd name="connsiteX6" fmla="*/ 3566160 w 3566160"/>
              <a:gd name="connsiteY6" fmla="*/ 0 h 18288"/>
              <a:gd name="connsiteX7" fmla="*/ 3566160 w 3566160"/>
              <a:gd name="connsiteY7" fmla="*/ 18288 h 18288"/>
              <a:gd name="connsiteX8" fmla="*/ 2971800 w 3566160"/>
              <a:gd name="connsiteY8" fmla="*/ 18288 h 18288"/>
              <a:gd name="connsiteX9" fmla="*/ 2448763 w 3566160"/>
              <a:gd name="connsiteY9" fmla="*/ 18288 h 18288"/>
              <a:gd name="connsiteX10" fmla="*/ 1854403 w 3566160"/>
              <a:gd name="connsiteY10" fmla="*/ 18288 h 18288"/>
              <a:gd name="connsiteX11" fmla="*/ 1295705 w 3566160"/>
              <a:gd name="connsiteY11" fmla="*/ 18288 h 18288"/>
              <a:gd name="connsiteX12" fmla="*/ 772668 w 3566160"/>
              <a:gd name="connsiteY12" fmla="*/ 18288 h 18288"/>
              <a:gd name="connsiteX13" fmla="*/ 0 w 3566160"/>
              <a:gd name="connsiteY13" fmla="*/ 18288 h 18288"/>
              <a:gd name="connsiteX14" fmla="*/ 0 w 3566160"/>
              <a:gd name="connsiteY14"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566160" h="18288" fill="none" extrusionOk="0">
                <a:moveTo>
                  <a:pt x="0" y="0"/>
                </a:moveTo>
                <a:cubicBezTo>
                  <a:pt x="222644" y="15773"/>
                  <a:pt x="447078" y="-30288"/>
                  <a:pt x="665683" y="0"/>
                </a:cubicBezTo>
                <a:cubicBezTo>
                  <a:pt x="884288" y="30288"/>
                  <a:pt x="1132425" y="-6167"/>
                  <a:pt x="1331366" y="0"/>
                </a:cubicBezTo>
                <a:cubicBezTo>
                  <a:pt x="1530307" y="6167"/>
                  <a:pt x="1680942" y="17562"/>
                  <a:pt x="1818742" y="0"/>
                </a:cubicBezTo>
                <a:cubicBezTo>
                  <a:pt x="1956542" y="-17562"/>
                  <a:pt x="2130227" y="23032"/>
                  <a:pt x="2413102" y="0"/>
                </a:cubicBezTo>
                <a:cubicBezTo>
                  <a:pt x="2695977" y="-23032"/>
                  <a:pt x="2679988" y="-13260"/>
                  <a:pt x="2936138" y="0"/>
                </a:cubicBezTo>
                <a:cubicBezTo>
                  <a:pt x="3192288" y="13260"/>
                  <a:pt x="3378668" y="16268"/>
                  <a:pt x="3566160" y="0"/>
                </a:cubicBezTo>
                <a:cubicBezTo>
                  <a:pt x="3566199" y="7328"/>
                  <a:pt x="3566779" y="9982"/>
                  <a:pt x="3566160" y="18288"/>
                </a:cubicBezTo>
                <a:cubicBezTo>
                  <a:pt x="3315478" y="45899"/>
                  <a:pt x="3188272" y="-7574"/>
                  <a:pt x="2971800" y="18288"/>
                </a:cubicBezTo>
                <a:cubicBezTo>
                  <a:pt x="2755328" y="44150"/>
                  <a:pt x="2598570" y="34692"/>
                  <a:pt x="2448763" y="18288"/>
                </a:cubicBezTo>
                <a:cubicBezTo>
                  <a:pt x="2298956" y="1884"/>
                  <a:pt x="2011344" y="-7043"/>
                  <a:pt x="1854403" y="18288"/>
                </a:cubicBezTo>
                <a:cubicBezTo>
                  <a:pt x="1697462" y="43619"/>
                  <a:pt x="1444994" y="618"/>
                  <a:pt x="1295705" y="18288"/>
                </a:cubicBezTo>
                <a:cubicBezTo>
                  <a:pt x="1146416" y="35958"/>
                  <a:pt x="965401" y="42167"/>
                  <a:pt x="772668" y="18288"/>
                </a:cubicBezTo>
                <a:cubicBezTo>
                  <a:pt x="579935" y="-5591"/>
                  <a:pt x="352420" y="-19381"/>
                  <a:pt x="0" y="18288"/>
                </a:cubicBezTo>
                <a:cubicBezTo>
                  <a:pt x="-593" y="9736"/>
                  <a:pt x="244" y="6610"/>
                  <a:pt x="0" y="0"/>
                </a:cubicBezTo>
                <a:close/>
              </a:path>
              <a:path w="3566160" h="18288" stroke="0" extrusionOk="0">
                <a:moveTo>
                  <a:pt x="0" y="0"/>
                </a:moveTo>
                <a:cubicBezTo>
                  <a:pt x="169947" y="-5008"/>
                  <a:pt x="340602" y="-17518"/>
                  <a:pt x="594360" y="0"/>
                </a:cubicBezTo>
                <a:cubicBezTo>
                  <a:pt x="848118" y="17518"/>
                  <a:pt x="997921" y="8866"/>
                  <a:pt x="1224382" y="0"/>
                </a:cubicBezTo>
                <a:cubicBezTo>
                  <a:pt x="1450843" y="-8866"/>
                  <a:pt x="1572343" y="8392"/>
                  <a:pt x="1783080" y="0"/>
                </a:cubicBezTo>
                <a:cubicBezTo>
                  <a:pt x="1993817" y="-8392"/>
                  <a:pt x="2266728" y="2126"/>
                  <a:pt x="2448763" y="0"/>
                </a:cubicBezTo>
                <a:cubicBezTo>
                  <a:pt x="2630798" y="-2126"/>
                  <a:pt x="2815508" y="-13843"/>
                  <a:pt x="3043123" y="0"/>
                </a:cubicBezTo>
                <a:cubicBezTo>
                  <a:pt x="3270738" y="13843"/>
                  <a:pt x="3420568" y="2184"/>
                  <a:pt x="3566160" y="0"/>
                </a:cubicBezTo>
                <a:cubicBezTo>
                  <a:pt x="3566487" y="8595"/>
                  <a:pt x="3566088" y="13110"/>
                  <a:pt x="3566160" y="18288"/>
                </a:cubicBezTo>
                <a:cubicBezTo>
                  <a:pt x="3421748" y="9323"/>
                  <a:pt x="3176383" y="-3939"/>
                  <a:pt x="2971800" y="18288"/>
                </a:cubicBezTo>
                <a:cubicBezTo>
                  <a:pt x="2767217" y="40515"/>
                  <a:pt x="2590769" y="4336"/>
                  <a:pt x="2306117" y="18288"/>
                </a:cubicBezTo>
                <a:cubicBezTo>
                  <a:pt x="2021465" y="32240"/>
                  <a:pt x="1860727" y="-9280"/>
                  <a:pt x="1676095" y="18288"/>
                </a:cubicBezTo>
                <a:cubicBezTo>
                  <a:pt x="1491463" y="45856"/>
                  <a:pt x="1329173" y="5765"/>
                  <a:pt x="1153058" y="18288"/>
                </a:cubicBezTo>
                <a:cubicBezTo>
                  <a:pt x="976943" y="30811"/>
                  <a:pt x="895178" y="4751"/>
                  <a:pt x="665683" y="18288"/>
                </a:cubicBezTo>
                <a:cubicBezTo>
                  <a:pt x="436189" y="31825"/>
                  <a:pt x="302924" y="2002"/>
                  <a:pt x="0" y="18288"/>
                </a:cubicBezTo>
                <a:cubicBezTo>
                  <a:pt x="822" y="10564"/>
                  <a:pt x="-23" y="4571"/>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2448976505">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Marcador de contenido 2">
            <a:extLst>
              <a:ext uri="{FF2B5EF4-FFF2-40B4-BE49-F238E27FC236}">
                <a16:creationId xmlns:a16="http://schemas.microsoft.com/office/drawing/2014/main" id="{06F9DADF-4F85-5081-AEB8-8DD313F1DA76}"/>
              </a:ext>
            </a:extLst>
          </p:cNvPr>
          <p:cNvSpPr>
            <a:spLocks noGrp="1"/>
          </p:cNvSpPr>
          <p:nvPr>
            <p:ph idx="1"/>
          </p:nvPr>
        </p:nvSpPr>
        <p:spPr>
          <a:xfrm>
            <a:off x="630936" y="2807167"/>
            <a:ext cx="3895522" cy="3386399"/>
          </a:xfrm>
        </p:spPr>
        <p:txBody>
          <a:bodyPr vert="horz" lIns="91440" tIns="45720" rIns="91440" bIns="45720" rtlCol="0">
            <a:normAutofit/>
          </a:bodyPr>
          <a:lstStyle/>
          <a:p>
            <a:r>
              <a:rPr lang="es-ES" sz="1500"/>
              <a:t>ON FRIDAY MORNING WE WOKE UP AT HALF SEVEN, WE PUT ON OUR CLOTHES AND WENT TO HAVE BREAKFAST, THEN WE BRUSHED OUR TEETH AND WENT TO A STORE CALLED SPAR TO BUY CHOCOLATE FOR OUR FAMILTY.</a:t>
            </a:r>
          </a:p>
          <a:p>
            <a:r>
              <a:rPr lang="es-ES" sz="1500"/>
              <a:t>THEN WE RETURNED TO SCHOOL AND WE STARTED PLAYING GAMES WITH THE CHILDREN, GAMES LIKE: UNO, MICADO, GUESS WHO I AM... AND MANY MORE GAMES.</a:t>
            </a:r>
          </a:p>
          <a:p>
            <a:r>
              <a:rPr lang="es-ES" sz="1500"/>
              <a:t>THEN WE RETURNED TO THE HOSTEL AND ATE THE FOOD THEN WE PLAYED A GAME WITH THE TEACHERS</a:t>
            </a:r>
          </a:p>
        </p:txBody>
      </p:sp>
      <p:pic>
        <p:nvPicPr>
          <p:cNvPr id="6" name="Imagen 5" descr="Imagen que contiene persona, exterior, papalote, niño&#10;&#10;Descripción generada automáticamente">
            <a:extLst>
              <a:ext uri="{FF2B5EF4-FFF2-40B4-BE49-F238E27FC236}">
                <a16:creationId xmlns:a16="http://schemas.microsoft.com/office/drawing/2014/main" id="{945F23EA-01D8-F709-41C0-EC516B5E1B62}"/>
              </a:ext>
            </a:extLst>
          </p:cNvPr>
          <p:cNvPicPr>
            <a:picLocks noChangeAspect="1"/>
          </p:cNvPicPr>
          <p:nvPr/>
        </p:nvPicPr>
        <p:blipFill rotWithShape="1">
          <a:blip r:embed="rId2"/>
          <a:srcRect r="1" b="24613"/>
          <a:stretch/>
        </p:blipFill>
        <p:spPr>
          <a:xfrm>
            <a:off x="4992624" y="334887"/>
            <a:ext cx="3099816" cy="3115842"/>
          </a:xfrm>
          <a:prstGeom prst="rect">
            <a:avLst/>
          </a:prstGeom>
        </p:spPr>
      </p:pic>
      <p:pic>
        <p:nvPicPr>
          <p:cNvPr id="5" name="Imagen 4">
            <a:extLst>
              <a:ext uri="{FF2B5EF4-FFF2-40B4-BE49-F238E27FC236}">
                <a16:creationId xmlns:a16="http://schemas.microsoft.com/office/drawing/2014/main" id="{B300D1BE-6203-B693-CCD7-FF219F3EF822}"/>
              </a:ext>
            </a:extLst>
          </p:cNvPr>
          <p:cNvPicPr>
            <a:picLocks noChangeAspect="1"/>
          </p:cNvPicPr>
          <p:nvPr/>
        </p:nvPicPr>
        <p:blipFill rotWithShape="1">
          <a:blip r:embed="rId3"/>
          <a:srcRect l="9537" r="1968" b="-4"/>
          <a:stretch/>
        </p:blipFill>
        <p:spPr>
          <a:xfrm>
            <a:off x="8581727" y="164592"/>
            <a:ext cx="3117937" cy="2642575"/>
          </a:xfrm>
          <a:prstGeom prst="rect">
            <a:avLst/>
          </a:prstGeom>
        </p:spPr>
      </p:pic>
      <p:pic>
        <p:nvPicPr>
          <p:cNvPr id="4" name="Imagen 3" descr="Imagen que contiene persona, mujer, tabla, joven&#10;&#10;Descripción generada automáticamente">
            <a:extLst>
              <a:ext uri="{FF2B5EF4-FFF2-40B4-BE49-F238E27FC236}">
                <a16:creationId xmlns:a16="http://schemas.microsoft.com/office/drawing/2014/main" id="{05580787-C6C3-A603-8EDB-3FDCC5AA9FF4}"/>
              </a:ext>
            </a:extLst>
          </p:cNvPr>
          <p:cNvPicPr>
            <a:picLocks noChangeAspect="1"/>
          </p:cNvPicPr>
          <p:nvPr/>
        </p:nvPicPr>
        <p:blipFill rotWithShape="1">
          <a:blip r:embed="rId4"/>
          <a:srcRect l="2873" r="-3" b="-3"/>
          <a:stretch/>
        </p:blipFill>
        <p:spPr>
          <a:xfrm>
            <a:off x="4992624" y="3797730"/>
            <a:ext cx="3099816" cy="2393628"/>
          </a:xfrm>
          <a:prstGeom prst="rect">
            <a:avLst/>
          </a:prstGeom>
        </p:spPr>
      </p:pic>
      <p:pic>
        <p:nvPicPr>
          <p:cNvPr id="7" name="Imagen 6" descr="Imagen que contiene persona, tabla, interior, hombre&#10;&#10;Descripción generada automáticamente">
            <a:extLst>
              <a:ext uri="{FF2B5EF4-FFF2-40B4-BE49-F238E27FC236}">
                <a16:creationId xmlns:a16="http://schemas.microsoft.com/office/drawing/2014/main" id="{6C0A5D27-2543-A7BF-3824-AEEFB6FBEDDC}"/>
              </a:ext>
            </a:extLst>
          </p:cNvPr>
          <p:cNvPicPr>
            <a:picLocks noChangeAspect="1"/>
          </p:cNvPicPr>
          <p:nvPr/>
        </p:nvPicPr>
        <p:blipFill>
          <a:blip r:embed="rId5"/>
          <a:stretch>
            <a:fillRect/>
          </a:stretch>
        </p:blipFill>
        <p:spPr>
          <a:xfrm>
            <a:off x="8247888" y="3163056"/>
            <a:ext cx="3785616" cy="2839212"/>
          </a:xfrm>
          <a:prstGeom prst="rect">
            <a:avLst/>
          </a:prstGeom>
        </p:spPr>
      </p:pic>
    </p:spTree>
    <p:extLst>
      <p:ext uri="{BB962C8B-B14F-4D97-AF65-F5344CB8AC3E}">
        <p14:creationId xmlns:p14="http://schemas.microsoft.com/office/powerpoint/2010/main" val="208454265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3" name="Rectangle 22">
            <a:extLst>
              <a:ext uri="{FF2B5EF4-FFF2-40B4-BE49-F238E27FC236}">
                <a16:creationId xmlns:a16="http://schemas.microsoft.com/office/drawing/2014/main" id="{08BC803E-13F3-4DAB-B17C-BEB0076164B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a:extLst>
              <a:ext uri="{FF2B5EF4-FFF2-40B4-BE49-F238E27FC236}">
                <a16:creationId xmlns:a16="http://schemas.microsoft.com/office/drawing/2014/main" id="{B8DDE571-E57F-4AB5-83C7-30EB5DDCCA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2"/>
            <a:ext cx="12191996" cy="6858000"/>
          </a:xfrm>
          <a:prstGeom prst="rect">
            <a:avLst/>
          </a:prstGeom>
          <a:solidFill>
            <a:srgbClr val="82766A">
              <a:alpha val="15000"/>
            </a:srgb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BF77F4C9-490D-4668-0953-879E9DF552AF}"/>
              </a:ext>
            </a:extLst>
          </p:cNvPr>
          <p:cNvSpPr>
            <a:spLocks noGrp="1"/>
          </p:cNvSpPr>
          <p:nvPr>
            <p:ph type="title"/>
          </p:nvPr>
        </p:nvSpPr>
        <p:spPr>
          <a:xfrm>
            <a:off x="1137035" y="603622"/>
            <a:ext cx="4282380" cy="1322944"/>
          </a:xfrm>
        </p:spPr>
        <p:txBody>
          <a:bodyPr>
            <a:normAutofit/>
          </a:bodyPr>
          <a:lstStyle/>
          <a:p>
            <a:r>
              <a:rPr lang="es-ES">
                <a:solidFill>
                  <a:schemeClr val="tx1">
                    <a:lumMod val="85000"/>
                    <a:lumOff val="15000"/>
                  </a:schemeClr>
                </a:solidFill>
              </a:rPr>
              <a:t>FRIDAY IN THE AFTERNOON.</a:t>
            </a:r>
          </a:p>
        </p:txBody>
      </p:sp>
      <p:sp>
        <p:nvSpPr>
          <p:cNvPr id="3" name="Marcador de contenido 2">
            <a:extLst>
              <a:ext uri="{FF2B5EF4-FFF2-40B4-BE49-F238E27FC236}">
                <a16:creationId xmlns:a16="http://schemas.microsoft.com/office/drawing/2014/main" id="{2904DEFC-CD95-F75B-D2D8-F691435878FF}"/>
              </a:ext>
            </a:extLst>
          </p:cNvPr>
          <p:cNvSpPr>
            <a:spLocks noGrp="1"/>
          </p:cNvSpPr>
          <p:nvPr>
            <p:ph idx="1"/>
          </p:nvPr>
        </p:nvSpPr>
        <p:spPr>
          <a:xfrm>
            <a:off x="1137034" y="2207977"/>
            <a:ext cx="3968365" cy="4046401"/>
          </a:xfrm>
        </p:spPr>
        <p:txBody>
          <a:bodyPr vert="horz" lIns="91440" tIns="45720" rIns="91440" bIns="45720" rtlCol="0">
            <a:normAutofit/>
          </a:bodyPr>
          <a:lstStyle/>
          <a:p>
            <a:pPr marL="0" indent="0">
              <a:buNone/>
            </a:pPr>
            <a:r>
              <a:rPr lang="es-ES" sz="2000">
                <a:solidFill>
                  <a:schemeClr val="tx1">
                    <a:lumMod val="85000"/>
                    <a:lumOff val="15000"/>
                  </a:schemeClr>
                </a:solidFill>
              </a:rPr>
              <a:t> AT THE END OF THE CLASS THEY GAVE US A CERTIFICATE AND WE WATCHED A MOVIE, WHILE WE ATE POPCORN AND CANDY</a:t>
            </a:r>
          </a:p>
          <a:p>
            <a:pPr marL="0" indent="0">
              <a:buNone/>
            </a:pPr>
            <a:r>
              <a:rPr lang="es-ES" sz="2000">
                <a:solidFill>
                  <a:schemeClr val="tx1">
                    <a:lumMod val="85000"/>
                    <a:lumOff val="15000"/>
                  </a:schemeClr>
                </a:solidFill>
              </a:rPr>
              <a:t>WE WENT TO A ROOM IN FRONT OF THE HOSTEL, IT HAD SEVERAL SOFAS AND A MINI STAGE.</a:t>
            </a:r>
          </a:p>
          <a:p>
            <a:r>
              <a:rPr lang="es-ES" sz="2000">
                <a:solidFill>
                  <a:schemeClr val="tx1">
                    <a:lumMod val="85000"/>
                    <a:lumOff val="15000"/>
                  </a:schemeClr>
                </a:solidFill>
              </a:rPr>
              <a:t>ON STAGE EVERYONE DID THEIR PERFORMANCE SOME DANCED AND OTHERS SANG.</a:t>
            </a:r>
          </a:p>
          <a:p>
            <a:endParaRPr lang="es-ES" sz="2000">
              <a:solidFill>
                <a:schemeClr val="tx1">
                  <a:lumMod val="85000"/>
                  <a:lumOff val="15000"/>
                </a:schemeClr>
              </a:solidFill>
            </a:endParaRPr>
          </a:p>
        </p:txBody>
      </p:sp>
      <p:pic>
        <p:nvPicPr>
          <p:cNvPr id="6" name="Imagen 5" descr="Interfaz de usuario gráfica, Texto&#10;&#10;Descripción generada automáticamente">
            <a:extLst>
              <a:ext uri="{FF2B5EF4-FFF2-40B4-BE49-F238E27FC236}">
                <a16:creationId xmlns:a16="http://schemas.microsoft.com/office/drawing/2014/main" id="{BA9CC95E-D409-47DE-CBC5-2D424BEDD796}"/>
              </a:ext>
            </a:extLst>
          </p:cNvPr>
          <p:cNvPicPr>
            <a:picLocks noChangeAspect="1"/>
          </p:cNvPicPr>
          <p:nvPr/>
        </p:nvPicPr>
        <p:blipFill rotWithShape="1">
          <a:blip r:embed="rId2"/>
          <a:srcRect t="19333" r="3" b="3"/>
          <a:stretch/>
        </p:blipFill>
        <p:spPr>
          <a:xfrm>
            <a:off x="5702185" y="1"/>
            <a:ext cx="6489823" cy="3429002"/>
          </a:xfrm>
          <a:custGeom>
            <a:avLst/>
            <a:gdLst/>
            <a:ahLst/>
            <a:cxnLst/>
            <a:rect l="l" t="t" r="r" b="b"/>
            <a:pathLst>
              <a:path w="6489823" h="3421047">
                <a:moveTo>
                  <a:pt x="383239" y="0"/>
                </a:moveTo>
                <a:lnTo>
                  <a:pt x="6489823" y="0"/>
                </a:lnTo>
                <a:lnTo>
                  <a:pt x="6489823" y="3421047"/>
                </a:lnTo>
                <a:lnTo>
                  <a:pt x="0" y="3421047"/>
                </a:lnTo>
                <a:lnTo>
                  <a:pt x="10162" y="3368785"/>
                </a:lnTo>
                <a:cubicBezTo>
                  <a:pt x="15448" y="3346584"/>
                  <a:pt x="22094" y="3323293"/>
                  <a:pt x="30699" y="3298569"/>
                </a:cubicBezTo>
                <a:cubicBezTo>
                  <a:pt x="41150" y="3275988"/>
                  <a:pt x="42443" y="3246652"/>
                  <a:pt x="33589" y="3233050"/>
                </a:cubicBezTo>
                <a:cubicBezTo>
                  <a:pt x="32065" y="3230708"/>
                  <a:pt x="30291" y="3228932"/>
                  <a:pt x="28325" y="3227777"/>
                </a:cubicBezTo>
                <a:cubicBezTo>
                  <a:pt x="30678" y="3188484"/>
                  <a:pt x="72205" y="3103624"/>
                  <a:pt x="73382" y="3050568"/>
                </a:cubicBezTo>
                <a:cubicBezTo>
                  <a:pt x="69165" y="3022639"/>
                  <a:pt x="68605" y="2960322"/>
                  <a:pt x="84953" y="2920501"/>
                </a:cubicBezTo>
                <a:cubicBezTo>
                  <a:pt x="69327" y="2932298"/>
                  <a:pt x="121103" y="2664904"/>
                  <a:pt x="109217" y="2657859"/>
                </a:cubicBezTo>
                <a:cubicBezTo>
                  <a:pt x="110075" y="2597031"/>
                  <a:pt x="138136" y="2522558"/>
                  <a:pt x="139777" y="2464312"/>
                </a:cubicBezTo>
                <a:cubicBezTo>
                  <a:pt x="141801" y="2450201"/>
                  <a:pt x="199861" y="2246813"/>
                  <a:pt x="198683" y="2236608"/>
                </a:cubicBezTo>
                <a:lnTo>
                  <a:pt x="283684" y="1924542"/>
                </a:lnTo>
                <a:cubicBezTo>
                  <a:pt x="313071" y="1811100"/>
                  <a:pt x="307196" y="1868801"/>
                  <a:pt x="336583" y="1755359"/>
                </a:cubicBezTo>
                <a:cubicBezTo>
                  <a:pt x="383246" y="1573239"/>
                  <a:pt x="363875" y="1577802"/>
                  <a:pt x="409119" y="1401207"/>
                </a:cubicBezTo>
                <a:cubicBezTo>
                  <a:pt x="428998" y="1329345"/>
                  <a:pt x="403240" y="1279669"/>
                  <a:pt x="421957" y="1175450"/>
                </a:cubicBezTo>
                <a:cubicBezTo>
                  <a:pt x="442602" y="1107577"/>
                  <a:pt x="340683" y="794854"/>
                  <a:pt x="369233" y="688836"/>
                </a:cubicBezTo>
                <a:cubicBezTo>
                  <a:pt x="378440" y="610640"/>
                  <a:pt x="331945" y="587322"/>
                  <a:pt x="346155" y="513896"/>
                </a:cubicBezTo>
                <a:cubicBezTo>
                  <a:pt x="351974" y="496939"/>
                  <a:pt x="362179" y="406394"/>
                  <a:pt x="344911" y="393010"/>
                </a:cubicBezTo>
                <a:cubicBezTo>
                  <a:pt x="389436" y="301493"/>
                  <a:pt x="356186" y="264408"/>
                  <a:pt x="369960" y="232042"/>
                </a:cubicBezTo>
                <a:cubicBezTo>
                  <a:pt x="394611" y="153791"/>
                  <a:pt x="372056" y="165633"/>
                  <a:pt x="392742" y="72037"/>
                </a:cubicBezTo>
                <a:cubicBezTo>
                  <a:pt x="398537" y="53819"/>
                  <a:pt x="397997" y="38693"/>
                  <a:pt x="394525" y="25405"/>
                </a:cubicBezTo>
                <a:close/>
              </a:path>
            </a:pathLst>
          </a:custGeom>
        </p:spPr>
      </p:pic>
      <p:pic>
        <p:nvPicPr>
          <p:cNvPr id="4" name="Imagen 3" descr="Un grupo de personas en una oficina&#10;&#10;Descripción generada automáticamente">
            <a:extLst>
              <a:ext uri="{FF2B5EF4-FFF2-40B4-BE49-F238E27FC236}">
                <a16:creationId xmlns:a16="http://schemas.microsoft.com/office/drawing/2014/main" id="{655274C0-FDBD-3453-FF53-EAAD2280DADB}"/>
              </a:ext>
            </a:extLst>
          </p:cNvPr>
          <p:cNvPicPr>
            <a:picLocks noChangeAspect="1"/>
          </p:cNvPicPr>
          <p:nvPr/>
        </p:nvPicPr>
        <p:blipFill rotWithShape="1">
          <a:blip r:embed="rId3"/>
          <a:srcRect t="16247" r="-3" b="16244"/>
          <a:stretch/>
        </p:blipFill>
        <p:spPr>
          <a:xfrm>
            <a:off x="5419420" y="3429000"/>
            <a:ext cx="6772580" cy="3429000"/>
          </a:xfrm>
          <a:custGeom>
            <a:avLst/>
            <a:gdLst/>
            <a:ahLst/>
            <a:cxnLst/>
            <a:rect l="l" t="t" r="r" b="b"/>
            <a:pathLst>
              <a:path w="6772580" h="3429000">
                <a:moveTo>
                  <a:pt x="271594" y="0"/>
                </a:moveTo>
                <a:lnTo>
                  <a:pt x="6772580" y="0"/>
                </a:lnTo>
                <a:lnTo>
                  <a:pt x="6772580" y="3429000"/>
                </a:lnTo>
                <a:lnTo>
                  <a:pt x="8976" y="3429000"/>
                </a:lnTo>
                <a:lnTo>
                  <a:pt x="7894" y="3419403"/>
                </a:lnTo>
                <a:cubicBezTo>
                  <a:pt x="2772" y="3402540"/>
                  <a:pt x="-7409" y="3393117"/>
                  <a:pt x="8790" y="3369074"/>
                </a:cubicBezTo>
                <a:cubicBezTo>
                  <a:pt x="18674" y="3308209"/>
                  <a:pt x="52540" y="3147708"/>
                  <a:pt x="69466" y="3074368"/>
                </a:cubicBezTo>
                <a:cubicBezTo>
                  <a:pt x="86170" y="2985158"/>
                  <a:pt x="141939" y="2988106"/>
                  <a:pt x="138108" y="2937087"/>
                </a:cubicBezTo>
                <a:lnTo>
                  <a:pt x="159153" y="2788751"/>
                </a:lnTo>
                <a:cubicBezTo>
                  <a:pt x="164508" y="2771521"/>
                  <a:pt x="169861" y="2754291"/>
                  <a:pt x="175215" y="2737061"/>
                </a:cubicBezTo>
                <a:lnTo>
                  <a:pt x="178713" y="2662493"/>
                </a:lnTo>
                <a:cubicBezTo>
                  <a:pt x="182744" y="2662176"/>
                  <a:pt x="175495" y="2610710"/>
                  <a:pt x="177952" y="2608178"/>
                </a:cubicBezTo>
                <a:lnTo>
                  <a:pt x="200637" y="2557490"/>
                </a:lnTo>
                <a:lnTo>
                  <a:pt x="210272" y="2500823"/>
                </a:lnTo>
                <a:cubicBezTo>
                  <a:pt x="210821" y="2477149"/>
                  <a:pt x="233533" y="2498323"/>
                  <a:pt x="235189" y="2456370"/>
                </a:cubicBezTo>
                <a:cubicBezTo>
                  <a:pt x="241238" y="2390087"/>
                  <a:pt x="270663" y="2342381"/>
                  <a:pt x="270108" y="2307778"/>
                </a:cubicBezTo>
                <a:cubicBezTo>
                  <a:pt x="279775" y="2252634"/>
                  <a:pt x="274008" y="2281735"/>
                  <a:pt x="270232" y="2227103"/>
                </a:cubicBezTo>
                <a:cubicBezTo>
                  <a:pt x="277898" y="2187203"/>
                  <a:pt x="273018" y="2179895"/>
                  <a:pt x="278972" y="2138456"/>
                </a:cubicBezTo>
                <a:cubicBezTo>
                  <a:pt x="286874" y="2113373"/>
                  <a:pt x="293454" y="2098825"/>
                  <a:pt x="284204" y="2092747"/>
                </a:cubicBezTo>
                <a:cubicBezTo>
                  <a:pt x="285267" y="2080110"/>
                  <a:pt x="308510" y="2021121"/>
                  <a:pt x="306856" y="2003128"/>
                </a:cubicBezTo>
                <a:lnTo>
                  <a:pt x="296216" y="1944367"/>
                </a:lnTo>
                <a:lnTo>
                  <a:pt x="316030" y="1836128"/>
                </a:lnTo>
                <a:cubicBezTo>
                  <a:pt x="300726" y="1810623"/>
                  <a:pt x="342411" y="1768654"/>
                  <a:pt x="329496" y="1735241"/>
                </a:cubicBezTo>
                <a:cubicBezTo>
                  <a:pt x="331336" y="1711720"/>
                  <a:pt x="339485" y="1722162"/>
                  <a:pt x="343347" y="1679383"/>
                </a:cubicBezTo>
                <a:cubicBezTo>
                  <a:pt x="349669" y="1616089"/>
                  <a:pt x="356013" y="1614119"/>
                  <a:pt x="360800" y="1554542"/>
                </a:cubicBezTo>
                <a:cubicBezTo>
                  <a:pt x="361799" y="1491472"/>
                  <a:pt x="380405" y="1496141"/>
                  <a:pt x="377978" y="1470595"/>
                </a:cubicBezTo>
                <a:cubicBezTo>
                  <a:pt x="371480" y="1445071"/>
                  <a:pt x="407310" y="1366942"/>
                  <a:pt x="396801" y="1354553"/>
                </a:cubicBezTo>
                <a:cubicBezTo>
                  <a:pt x="387984" y="1324635"/>
                  <a:pt x="389939" y="1306198"/>
                  <a:pt x="378799" y="1292983"/>
                </a:cubicBezTo>
                <a:cubicBezTo>
                  <a:pt x="368230" y="1254082"/>
                  <a:pt x="380918" y="1242866"/>
                  <a:pt x="362697" y="1241293"/>
                </a:cubicBezTo>
                <a:lnTo>
                  <a:pt x="339388" y="1147085"/>
                </a:lnTo>
                <a:cubicBezTo>
                  <a:pt x="350485" y="1118433"/>
                  <a:pt x="353159" y="1072754"/>
                  <a:pt x="339952" y="1071934"/>
                </a:cubicBezTo>
                <a:cubicBezTo>
                  <a:pt x="327895" y="1004911"/>
                  <a:pt x="358371" y="924985"/>
                  <a:pt x="347188" y="889800"/>
                </a:cubicBezTo>
                <a:cubicBezTo>
                  <a:pt x="334220" y="804597"/>
                  <a:pt x="342717" y="786582"/>
                  <a:pt x="338803" y="749936"/>
                </a:cubicBezTo>
                <a:cubicBezTo>
                  <a:pt x="334890" y="713292"/>
                  <a:pt x="337271" y="707557"/>
                  <a:pt x="323706" y="669931"/>
                </a:cubicBezTo>
                <a:lnTo>
                  <a:pt x="313326" y="559992"/>
                </a:lnTo>
                <a:cubicBezTo>
                  <a:pt x="314747" y="543769"/>
                  <a:pt x="268004" y="450294"/>
                  <a:pt x="272650" y="451529"/>
                </a:cubicBezTo>
                <a:lnTo>
                  <a:pt x="256593" y="392499"/>
                </a:lnTo>
                <a:cubicBezTo>
                  <a:pt x="276778" y="343341"/>
                  <a:pt x="246535" y="361906"/>
                  <a:pt x="249583" y="321981"/>
                </a:cubicBezTo>
                <a:cubicBezTo>
                  <a:pt x="256450" y="297359"/>
                  <a:pt x="256557" y="284789"/>
                  <a:pt x="245172" y="280016"/>
                </a:cubicBezTo>
                <a:cubicBezTo>
                  <a:pt x="279102" y="164139"/>
                  <a:pt x="241674" y="235649"/>
                  <a:pt x="249784" y="152538"/>
                </a:cubicBezTo>
                <a:cubicBezTo>
                  <a:pt x="254846" y="115053"/>
                  <a:pt x="258144" y="77317"/>
                  <a:pt x="264479" y="36591"/>
                </a:cubicBezTo>
                <a:close/>
              </a:path>
            </a:pathLst>
          </a:custGeom>
        </p:spPr>
      </p:pic>
    </p:spTree>
    <p:extLst>
      <p:ext uri="{BB962C8B-B14F-4D97-AF65-F5344CB8AC3E}">
        <p14:creationId xmlns:p14="http://schemas.microsoft.com/office/powerpoint/2010/main" val="176142908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F13C74B1-5B17-4795-BED0-7140497B44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566075F2-D672-8AEC-E474-79A6DF8F5736}"/>
              </a:ext>
            </a:extLst>
          </p:cNvPr>
          <p:cNvSpPr>
            <a:spLocks noGrp="1"/>
          </p:cNvSpPr>
          <p:nvPr>
            <p:ph type="title"/>
          </p:nvPr>
        </p:nvSpPr>
        <p:spPr>
          <a:xfrm>
            <a:off x="640080" y="325369"/>
            <a:ext cx="4368602" cy="1956841"/>
          </a:xfrm>
        </p:spPr>
        <p:txBody>
          <a:bodyPr vert="horz" lIns="91440" tIns="45720" rIns="91440" bIns="45720" rtlCol="0" anchor="b">
            <a:normAutofit/>
          </a:bodyPr>
          <a:lstStyle/>
          <a:p>
            <a:r>
              <a:rPr lang="en-US" sz="4200"/>
              <a:t>SATURDAY IN THE AFTERNOON</a:t>
            </a:r>
          </a:p>
        </p:txBody>
      </p:sp>
      <p:sp>
        <p:nvSpPr>
          <p:cNvPr id="11" name="sketchy line">
            <a:extLst>
              <a:ext uri="{FF2B5EF4-FFF2-40B4-BE49-F238E27FC236}">
                <a16:creationId xmlns:a16="http://schemas.microsoft.com/office/drawing/2014/main" id="{D4974D33-8DC5-464E-8C6D-BE58F0669C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80" y="2586994"/>
            <a:ext cx="3474720" cy="18288"/>
          </a:xfrm>
          <a:custGeom>
            <a:avLst/>
            <a:gdLst>
              <a:gd name="connsiteX0" fmla="*/ 0 w 3474720"/>
              <a:gd name="connsiteY0" fmla="*/ 0 h 18288"/>
              <a:gd name="connsiteX1" fmla="*/ 694944 w 3474720"/>
              <a:gd name="connsiteY1" fmla="*/ 0 h 18288"/>
              <a:gd name="connsiteX2" fmla="*/ 1355141 w 3474720"/>
              <a:gd name="connsiteY2" fmla="*/ 0 h 18288"/>
              <a:gd name="connsiteX3" fmla="*/ 2015338 w 3474720"/>
              <a:gd name="connsiteY3" fmla="*/ 0 h 18288"/>
              <a:gd name="connsiteX4" fmla="*/ 2779776 w 3474720"/>
              <a:gd name="connsiteY4" fmla="*/ 0 h 18288"/>
              <a:gd name="connsiteX5" fmla="*/ 3474720 w 3474720"/>
              <a:gd name="connsiteY5" fmla="*/ 0 h 18288"/>
              <a:gd name="connsiteX6" fmla="*/ 3474720 w 3474720"/>
              <a:gd name="connsiteY6" fmla="*/ 18288 h 18288"/>
              <a:gd name="connsiteX7" fmla="*/ 2779776 w 3474720"/>
              <a:gd name="connsiteY7" fmla="*/ 18288 h 18288"/>
              <a:gd name="connsiteX8" fmla="*/ 2189074 w 3474720"/>
              <a:gd name="connsiteY8" fmla="*/ 18288 h 18288"/>
              <a:gd name="connsiteX9" fmla="*/ 1528877 w 3474720"/>
              <a:gd name="connsiteY9" fmla="*/ 18288 h 18288"/>
              <a:gd name="connsiteX10" fmla="*/ 868680 w 3474720"/>
              <a:gd name="connsiteY10" fmla="*/ 18288 h 18288"/>
              <a:gd name="connsiteX11" fmla="*/ 0 w 3474720"/>
              <a:gd name="connsiteY11" fmla="*/ 18288 h 18288"/>
              <a:gd name="connsiteX12" fmla="*/ 0 w 3474720"/>
              <a:gd name="connsiteY12"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Marcador de contenido 2">
            <a:extLst>
              <a:ext uri="{FF2B5EF4-FFF2-40B4-BE49-F238E27FC236}">
                <a16:creationId xmlns:a16="http://schemas.microsoft.com/office/drawing/2014/main" id="{866B09EC-7930-E639-1BDE-F02DBDB7236E}"/>
              </a:ext>
            </a:extLst>
          </p:cNvPr>
          <p:cNvSpPr>
            <a:spLocks noGrp="1"/>
          </p:cNvSpPr>
          <p:nvPr>
            <p:ph idx="4294967295"/>
          </p:nvPr>
        </p:nvSpPr>
        <p:spPr>
          <a:xfrm>
            <a:off x="640080" y="2872899"/>
            <a:ext cx="4243589" cy="3320668"/>
          </a:xfrm>
        </p:spPr>
        <p:txBody>
          <a:bodyPr vert="horz" lIns="91440" tIns="45720" rIns="91440" bIns="45720" rtlCol="0">
            <a:normAutofit/>
          </a:bodyPr>
          <a:lstStyle/>
          <a:p>
            <a:br>
              <a:rPr lang="en-US" sz="1900"/>
            </a:br>
            <a:r>
              <a:rPr lang="en-US" sz="1900"/>
              <a:t>We had taken the bus to take us to the center of Bruges and then go by train to Brussels. We took the opportunity to eat spaghetti bolognese. We went to the airport and bought some snacks for the plane. The flight left at 6:55 p.m. but was delayed until 8:15 p.m., in the end we got on the plane and arrived in Madrid, at 12:30 p.m. we were in Boceguillas.</a:t>
            </a:r>
          </a:p>
        </p:txBody>
      </p:sp>
      <p:pic>
        <p:nvPicPr>
          <p:cNvPr id="4" name="Imagen 3" descr="Avión volando sobre nubes&#10;&#10;Descripción generada automáticamente">
            <a:extLst>
              <a:ext uri="{FF2B5EF4-FFF2-40B4-BE49-F238E27FC236}">
                <a16:creationId xmlns:a16="http://schemas.microsoft.com/office/drawing/2014/main" id="{82AC2653-7373-2305-72CA-795866C13284}"/>
              </a:ext>
            </a:extLst>
          </p:cNvPr>
          <p:cNvPicPr>
            <a:picLocks noChangeAspect="1"/>
          </p:cNvPicPr>
          <p:nvPr/>
        </p:nvPicPr>
        <p:blipFill rotWithShape="1">
          <a:blip r:embed="rId2"/>
          <a:srcRect l="11" r="24762"/>
          <a:stretch/>
        </p:blipFill>
        <p:spPr>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Tree>
    <p:extLst>
      <p:ext uri="{BB962C8B-B14F-4D97-AF65-F5344CB8AC3E}">
        <p14:creationId xmlns:p14="http://schemas.microsoft.com/office/powerpoint/2010/main" val="306120139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9" name="Rectangle 8">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9"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Imagen 3" descr="Categoría «Interior tren» de fotos, imágenes e ilustraciones | Shutterstock">
            <a:extLst>
              <a:ext uri="{FF2B5EF4-FFF2-40B4-BE49-F238E27FC236}">
                <a16:creationId xmlns:a16="http://schemas.microsoft.com/office/drawing/2014/main" id="{22AD2C32-2FE0-408B-A7D0-E8CE87507C00}"/>
              </a:ext>
            </a:extLst>
          </p:cNvPr>
          <p:cNvPicPr>
            <a:picLocks noChangeAspect="1"/>
          </p:cNvPicPr>
          <p:nvPr/>
        </p:nvPicPr>
        <p:blipFill rotWithShape="1">
          <a:blip r:embed="rId2"/>
          <a:srcRect b="1215"/>
          <a:stretch/>
        </p:blipFill>
        <p:spPr>
          <a:xfrm>
            <a:off x="2522356" y="10"/>
            <a:ext cx="9669642" cy="6857990"/>
          </a:xfrm>
          <a:prstGeom prst="rect">
            <a:avLst/>
          </a:prstGeom>
        </p:spPr>
      </p:pic>
      <p:sp>
        <p:nvSpPr>
          <p:cNvPr id="20" name="Rectangle 10">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7390263"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79D2CCA9-8C81-F937-18A4-DC4E848CCD2B}"/>
              </a:ext>
            </a:extLst>
          </p:cNvPr>
          <p:cNvSpPr>
            <a:spLocks noGrp="1"/>
          </p:cNvSpPr>
          <p:nvPr>
            <p:ph type="title"/>
          </p:nvPr>
        </p:nvSpPr>
        <p:spPr>
          <a:xfrm>
            <a:off x="838200" y="365125"/>
            <a:ext cx="3822189" cy="1899912"/>
          </a:xfrm>
        </p:spPr>
        <p:txBody>
          <a:bodyPr vert="horz" lIns="91440" tIns="45720" rIns="91440" bIns="45720" rtlCol="0" anchor="ctr">
            <a:normAutofit/>
          </a:bodyPr>
          <a:lstStyle/>
          <a:p>
            <a:r>
              <a:rPr lang="en-US" sz="3700"/>
              <a:t>   SATURDAY MORNING</a:t>
            </a:r>
          </a:p>
        </p:txBody>
      </p:sp>
      <p:sp>
        <p:nvSpPr>
          <p:cNvPr id="3" name="CuadroTexto 2">
            <a:extLst>
              <a:ext uri="{FF2B5EF4-FFF2-40B4-BE49-F238E27FC236}">
                <a16:creationId xmlns:a16="http://schemas.microsoft.com/office/drawing/2014/main" id="{CB02651F-D80E-A785-83DC-530CD2C6A889}"/>
              </a:ext>
            </a:extLst>
          </p:cNvPr>
          <p:cNvSpPr txBox="1"/>
          <p:nvPr/>
        </p:nvSpPr>
        <p:spPr>
          <a:xfrm>
            <a:off x="838200" y="2434201"/>
            <a:ext cx="3822189" cy="3742762"/>
          </a:xfrm>
          <a:prstGeom prst="rect">
            <a:avLst/>
          </a:prstGeom>
        </p:spPr>
        <p:txBody>
          <a:bodyPr rot="0" spcFirstLastPara="0" vertOverflow="overflow" horzOverflow="overflow" vert="horz" lIns="91440" tIns="45720" rIns="91440" bIns="45720" numCol="1" spcCol="0" rtlCol="0" fromWordArt="0" anchorCtr="0" forceAA="0" compatLnSpc="1">
            <a:prstTxWarp prst="textNoShape">
              <a:avLst/>
            </a:prstTxWarp>
            <a:normAutofit/>
          </a:bodyPr>
          <a:lstStyle/>
          <a:p>
            <a:pPr indent="-228600">
              <a:lnSpc>
                <a:spcPct val="90000"/>
              </a:lnSpc>
              <a:spcAft>
                <a:spcPts val="600"/>
              </a:spcAft>
              <a:buFont typeface="Arial" panose="020B0604020202020204" pitchFamily="34" charset="0"/>
              <a:buChar char="•"/>
            </a:pPr>
            <a:r>
              <a:rPr lang="en-US" sz="2000"/>
              <a:t>ON SATURDAY MORNING WE WERE PLAYING FOOTBALL, THEN WE SAID GOODBYE TO MINT, MAARTEN, EVE AND TOOK A BUS TO BRUGES, THEN WE TOOK A TRAIN TO BRUSSELS</a:t>
            </a:r>
          </a:p>
        </p:txBody>
      </p:sp>
    </p:spTree>
    <p:extLst>
      <p:ext uri="{BB962C8B-B14F-4D97-AF65-F5344CB8AC3E}">
        <p14:creationId xmlns:p14="http://schemas.microsoft.com/office/powerpoint/2010/main" val="54170640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8C790BE2-4E4F-4AAF-81A2-4A6F4885EB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D28B54C3-B57B-472A-B96E-1FCB67093DC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1" y="0"/>
            <a:ext cx="12191999" cy="6858000"/>
          </a:xfrm>
          <a:prstGeom prst="rect">
            <a:avLst/>
          </a:prstGeom>
          <a:gradFill>
            <a:gsLst>
              <a:gs pos="0">
                <a:schemeClr val="accent1">
                  <a:lumMod val="50000"/>
                </a:schemeClr>
              </a:gs>
              <a:gs pos="100000">
                <a:srgbClr val="000000"/>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7DB3C429-F8DA-49B9-AF84-21996FCF78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1" y="559294"/>
            <a:ext cx="12191999" cy="6298279"/>
          </a:xfrm>
          <a:prstGeom prst="rect">
            <a:avLst/>
          </a:prstGeom>
          <a:gradFill>
            <a:gsLst>
              <a:gs pos="1000">
                <a:schemeClr val="accent1">
                  <a:lumMod val="75000"/>
                  <a:alpha val="59000"/>
                </a:schemeClr>
              </a:gs>
              <a:gs pos="100000">
                <a:srgbClr val="000000"/>
              </a:gs>
            </a:gsLst>
            <a:lin ang="15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C4C9F2B0-1044-46EB-8AEB-C3BFFDE6C2C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0" y="-428"/>
            <a:ext cx="6096001" cy="6858000"/>
          </a:xfrm>
          <a:prstGeom prst="rect">
            <a:avLst/>
          </a:prstGeom>
          <a:gradFill>
            <a:gsLst>
              <a:gs pos="13000">
                <a:srgbClr val="000000">
                  <a:alpha val="72000"/>
                </a:srgbClr>
              </a:gs>
              <a:gs pos="99000">
                <a:schemeClr val="accent1">
                  <a:lumMod val="50000"/>
                  <a:alpha val="0"/>
                </a:schemeClr>
              </a:gs>
            </a:gsLst>
            <a:lin ang="18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23C96A31-5A3B-847C-2324-E4380DB56DBF}"/>
              </a:ext>
            </a:extLst>
          </p:cNvPr>
          <p:cNvSpPr>
            <a:spLocks noGrp="1"/>
          </p:cNvSpPr>
          <p:nvPr>
            <p:ph type="title"/>
          </p:nvPr>
        </p:nvSpPr>
        <p:spPr>
          <a:xfrm>
            <a:off x="1145136" y="1028700"/>
            <a:ext cx="9947305" cy="1090657"/>
          </a:xfrm>
        </p:spPr>
        <p:txBody>
          <a:bodyPr vert="horz" lIns="91440" tIns="45720" rIns="91440" bIns="45720" rtlCol="0" anchor="b">
            <a:normAutofit/>
          </a:bodyPr>
          <a:lstStyle/>
          <a:p>
            <a:pPr algn="ctr"/>
            <a:r>
              <a:rPr lang="en-US" sz="4800">
                <a:solidFill>
                  <a:srgbClr val="FFFFFF"/>
                </a:solidFill>
              </a:rPr>
              <a:t>This has been our trip with Erasmus+</a:t>
            </a:r>
          </a:p>
        </p:txBody>
      </p:sp>
      <p:sp>
        <p:nvSpPr>
          <p:cNvPr id="16" name="Freeform: Shape 15">
            <a:extLst>
              <a:ext uri="{FF2B5EF4-FFF2-40B4-BE49-F238E27FC236}">
                <a16:creationId xmlns:a16="http://schemas.microsoft.com/office/drawing/2014/main" id="{32B3ACB3-D689-442E-8A40-8680B0FEB8A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4063256" y="400727"/>
            <a:ext cx="4065484" cy="8849062"/>
          </a:xfrm>
          <a:custGeom>
            <a:avLst/>
            <a:gdLst>
              <a:gd name="connsiteX0" fmla="*/ 0 w 4065484"/>
              <a:gd name="connsiteY0" fmla="*/ 4424531 h 8849062"/>
              <a:gd name="connsiteX1" fmla="*/ 3899197 w 4065484"/>
              <a:gd name="connsiteY1" fmla="*/ 8840480 h 8849062"/>
              <a:gd name="connsiteX2" fmla="*/ 4065484 w 4065484"/>
              <a:gd name="connsiteY2" fmla="*/ 8849062 h 8849062"/>
              <a:gd name="connsiteX3" fmla="*/ 4065483 w 4065484"/>
              <a:gd name="connsiteY3" fmla="*/ 0 h 8849062"/>
              <a:gd name="connsiteX4" fmla="*/ 3899197 w 4065484"/>
              <a:gd name="connsiteY4" fmla="*/ 8581 h 8849062"/>
              <a:gd name="connsiteX5" fmla="*/ 0 w 4065484"/>
              <a:gd name="connsiteY5" fmla="*/ 4424531 h 88490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065484" h="8849062">
                <a:moveTo>
                  <a:pt x="0" y="4424531"/>
                </a:moveTo>
                <a:cubicBezTo>
                  <a:pt x="0" y="6722831"/>
                  <a:pt x="1709076" y="8613167"/>
                  <a:pt x="3899197" y="8840480"/>
                </a:cubicBezTo>
                <a:lnTo>
                  <a:pt x="4065484" y="8849062"/>
                </a:lnTo>
                <a:lnTo>
                  <a:pt x="4065483" y="0"/>
                </a:lnTo>
                <a:lnTo>
                  <a:pt x="3899197" y="8581"/>
                </a:lnTo>
                <a:cubicBezTo>
                  <a:pt x="1709075" y="235897"/>
                  <a:pt x="0" y="2126232"/>
                  <a:pt x="0" y="4424531"/>
                </a:cubicBezTo>
                <a:close/>
              </a:path>
            </a:pathLst>
          </a:custGeom>
          <a:gradFill flip="none" rotWithShape="1">
            <a:gsLst>
              <a:gs pos="0">
                <a:schemeClr val="accent1">
                  <a:alpha val="5000"/>
                </a:schemeClr>
              </a:gs>
              <a:gs pos="68000">
                <a:schemeClr val="accent1">
                  <a:alpha val="15000"/>
                </a:schemeClr>
              </a:gs>
            </a:gsLst>
            <a:lin ang="21594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3" name="Imagen 2" descr="Programas Erasmus Plus: ¿Qué son y cómo puedes beneficiarte de ellos? -  Pecca">
            <a:extLst>
              <a:ext uri="{FF2B5EF4-FFF2-40B4-BE49-F238E27FC236}">
                <a16:creationId xmlns:a16="http://schemas.microsoft.com/office/drawing/2014/main" id="{6E4AAF9D-0426-2633-8EFC-D238ACDA6A6D}"/>
              </a:ext>
            </a:extLst>
          </p:cNvPr>
          <p:cNvPicPr>
            <a:picLocks noChangeAspect="1"/>
          </p:cNvPicPr>
          <p:nvPr/>
        </p:nvPicPr>
        <p:blipFill rotWithShape="1">
          <a:blip r:embed="rId2"/>
          <a:srcRect t="16650" r="1" b="13280"/>
          <a:stretch/>
        </p:blipFill>
        <p:spPr>
          <a:xfrm>
            <a:off x="2170773" y="3351745"/>
            <a:ext cx="7519558" cy="3506255"/>
          </a:xfrm>
          <a:custGeom>
            <a:avLst/>
            <a:gdLst/>
            <a:ahLst/>
            <a:cxnLst/>
            <a:rect l="l" t="t" r="r" b="b"/>
            <a:pathLst>
              <a:path w="7519558" h="3506255">
                <a:moveTo>
                  <a:pt x="3759779" y="0"/>
                </a:moveTo>
                <a:cubicBezTo>
                  <a:pt x="5713450" y="0"/>
                  <a:pt x="7320331" y="1484777"/>
                  <a:pt x="7513560" y="3387468"/>
                </a:cubicBezTo>
                <a:lnTo>
                  <a:pt x="7519558" y="3506255"/>
                </a:lnTo>
                <a:lnTo>
                  <a:pt x="0" y="3506255"/>
                </a:lnTo>
                <a:lnTo>
                  <a:pt x="5998" y="3387468"/>
                </a:lnTo>
                <a:cubicBezTo>
                  <a:pt x="199227" y="1484777"/>
                  <a:pt x="1806109" y="0"/>
                  <a:pt x="3759779" y="0"/>
                </a:cubicBezTo>
                <a:close/>
              </a:path>
            </a:pathLst>
          </a:custGeom>
        </p:spPr>
      </p:pic>
    </p:spTree>
    <p:extLst>
      <p:ext uri="{BB962C8B-B14F-4D97-AF65-F5344CB8AC3E}">
        <p14:creationId xmlns:p14="http://schemas.microsoft.com/office/powerpoint/2010/main" val="3068183366"/>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ptos" panose="020B000402020202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o" ma:contentTypeID="0x0101007080CEA01E57044196998552FFCECAC8" ma:contentTypeVersion="14" ma:contentTypeDescription="Crear nuevo documento." ma:contentTypeScope="" ma:versionID="bc80dbe75e9133bf5ef1dab7eeb10b54">
  <xsd:schema xmlns:xsd="http://www.w3.org/2001/XMLSchema" xmlns:xs="http://www.w3.org/2001/XMLSchema" xmlns:p="http://schemas.microsoft.com/office/2006/metadata/properties" xmlns:ns2="3dfcb379-a3b3-47bc-b252-76a4e43486b1" xmlns:ns3="4bb08670-62cb-418b-9424-8899cfc83c47" targetNamespace="http://schemas.microsoft.com/office/2006/metadata/properties" ma:root="true" ma:fieldsID="8b8dc2f26c66dc9498eed162fa896a6c" ns2:_="" ns3:_="">
    <xsd:import namespace="3dfcb379-a3b3-47bc-b252-76a4e43486b1"/>
    <xsd:import namespace="4bb08670-62cb-418b-9424-8899cfc83c47"/>
    <xsd:element name="properties">
      <xsd:complexType>
        <xsd:sequence>
          <xsd:element name="documentManagement">
            <xsd:complexType>
              <xsd:all>
                <xsd:element ref="ns2:MediaServiceMetadata" minOccurs="0"/>
                <xsd:element ref="ns2:MediaServiceFastMetadata" minOccurs="0"/>
                <xsd:element ref="ns2:lcf76f155ced4ddcb4097134ff3c332f" minOccurs="0"/>
                <xsd:element ref="ns3:TaxCatchAll" minOccurs="0"/>
                <xsd:element ref="ns2:MediaServiceGenerationTime" minOccurs="0"/>
                <xsd:element ref="ns2:MediaServiceEventHashCode" minOccurs="0"/>
                <xsd:element ref="ns3:SharedWithUsers" minOccurs="0"/>
                <xsd:element ref="ns3:SharedWithDetails" minOccurs="0"/>
                <xsd:element ref="ns2:MediaServiceDateTaken" minOccurs="0"/>
                <xsd:element ref="ns2:MediaServiceOCR" minOccurs="0"/>
                <xsd:element ref="ns2:MediaServiceObjectDetectorVersions" minOccurs="0"/>
                <xsd:element ref="ns2:MediaLengthInSecond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dfcb379-a3b3-47bc-b252-76a4e43486b1"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lcf76f155ced4ddcb4097134ff3c332f" ma:index="11" nillable="true" ma:taxonomy="true" ma:internalName="lcf76f155ced4ddcb4097134ff3c332f" ma:taxonomyFieldName="MediaServiceImageTags" ma:displayName="Etiquetas de imagen" ma:readOnly="false" ma:fieldId="{5cf76f15-5ced-4ddc-b409-7134ff3c332f}" ma:taxonomyMulti="true" ma:sspId="2f81fab6-5715-43b2-96f5-83aa16423119" ma:termSetId="09814cd3-568e-fe90-9814-8d621ff8fb84" ma:anchorId="fba54fb3-c3e1-fe81-a776-ca4b69148c4d" ma:open="true" ma:isKeyword="false">
      <xsd:complexType>
        <xsd:sequence>
          <xsd:element ref="pc:Terms" minOccurs="0" maxOccurs="1"/>
        </xsd:sequence>
      </xsd:complex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ServiceDateTaken" ma:index="17" nillable="true" ma:displayName="MediaServiceDateTaken" ma:hidden="true" ma:indexed="true" ma:internalName="MediaServiceDateTaken" ma:readOnly="true">
      <xsd:simpleType>
        <xsd:restriction base="dms:Text"/>
      </xsd:simpleType>
    </xsd:element>
    <xsd:element name="MediaServiceOCR" ma:index="18" nillable="true" ma:displayName="Extracted Text" ma:internalName="MediaServiceOCR" ma:readOnly="true">
      <xsd:simpleType>
        <xsd:restriction base="dms:Note">
          <xsd:maxLength value="255"/>
        </xsd:restriction>
      </xsd:simpleType>
    </xsd:element>
    <xsd:element name="MediaServiceObjectDetectorVersions" ma:index="19" nillable="true" ma:displayName="MediaServiceObjectDetectorVersions" ma:hidden="true" ma:indexed="true" ma:internalName="MediaServiceObjectDetectorVersions" ma:readOnly="true">
      <xsd:simpleType>
        <xsd:restriction base="dms:Text"/>
      </xsd:simpleType>
    </xsd:element>
    <xsd:element name="MediaLengthInSeconds" ma:index="20" nillable="true" ma:displayName="MediaLengthInSeconds" ma:hidden="true" ma:internalName="MediaLengthInSeconds" ma:readOnly="true">
      <xsd:simpleType>
        <xsd:restriction base="dms:Unknown"/>
      </xsd:simpleType>
    </xsd:element>
    <xsd:element name="MediaServiceSearchProperties" ma:index="21"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4bb08670-62cb-418b-9424-8899cfc83c47" elementFormDefault="qualified">
    <xsd:import namespace="http://schemas.microsoft.com/office/2006/documentManagement/types"/>
    <xsd:import namespace="http://schemas.microsoft.com/office/infopath/2007/PartnerControls"/>
    <xsd:element name="TaxCatchAll" ma:index="12" nillable="true" ma:displayName="Taxonomy Catch All Column" ma:hidden="true" ma:list="{6599992f-f295-4a57-bc7a-beb8418d766f}" ma:internalName="TaxCatchAll" ma:showField="CatchAllData" ma:web="4bb08670-62cb-418b-9424-8899cfc83c47">
      <xsd:complexType>
        <xsd:complexContent>
          <xsd:extension base="dms:MultiChoiceLookup">
            <xsd:sequence>
              <xsd:element name="Value" type="dms:Lookup" maxOccurs="unbounded" minOccurs="0" nillable="true"/>
            </xsd:sequence>
          </xsd:extension>
        </xsd:complexContent>
      </xsd:complexType>
    </xsd:element>
    <xsd:element name="SharedWithUsers" ma:index="15" nillable="true" ma:displayName="Compartido c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6" nillable="true" ma:displayName="Detalles de uso compartido"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ipo de contenido"/>
        <xsd:element ref="dc:title" minOccurs="0" maxOccurs="1" ma:index="4" ma:displayName="Título"/>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3dfcb379-a3b3-47bc-b252-76a4e43486b1">
      <Terms xmlns="http://schemas.microsoft.com/office/infopath/2007/PartnerControls"/>
    </lcf76f155ced4ddcb4097134ff3c332f>
    <TaxCatchAll xmlns="4bb08670-62cb-418b-9424-8899cfc83c47" xsi:nil="true"/>
  </documentManagement>
</p:properties>
</file>

<file path=customXml/item4.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68EFDA70-509A-412E-A039-0A8E36051050}">
  <ds:schemaRefs>
    <ds:schemaRef ds:uri="http://schemas.microsoft.com/sharepoint/v3/contenttype/forms"/>
  </ds:schemaRefs>
</ds:datastoreItem>
</file>

<file path=customXml/itemProps2.xml><?xml version="1.0" encoding="utf-8"?>
<ds:datastoreItem xmlns:ds="http://schemas.openxmlformats.org/officeDocument/2006/customXml" ds:itemID="{DBF3C66C-FF4B-479C-801D-150595D58DF1}">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3dfcb379-a3b3-47bc-b252-76a4e43486b1"/>
    <ds:schemaRef ds:uri="4bb08670-62cb-418b-9424-8899cfc83c47"/>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ED10C37B-FB76-471B-A919-377F492F07EE}">
  <ds:schemaRefs>
    <ds:schemaRef ds:uri="http://schemas.microsoft.com/office/2006/metadata/properties"/>
    <ds:schemaRef ds:uri="http://schemas.microsoft.com/office/infopath/2007/PartnerControls"/>
    <ds:schemaRef ds:uri="3dfcb379-a3b3-47bc-b252-76a4e43486b1"/>
    <ds:schemaRef ds:uri="4bb08670-62cb-418b-9424-8899cfc83c47"/>
  </ds:schemaRefs>
</ds:datastoreItem>
</file>

<file path=customXml/itemProps4.xml><?xml version="1.0" encoding="utf-8"?>
<ds:datastoreItem xmlns:ds="http://schemas.openxmlformats.org/officeDocument/2006/customXml" ds:itemID="{F699D3AB-EE76-4761-A4F0-5B5D7B628EA7}">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Application>Microsoft Office PowerPoint</Application>
  <PresentationFormat>Panorámica</PresentationFormat>
  <Slides>12</Slides>
  <Notes>0</Notes>
  <HiddenSlides>0</HiddenSlides>
  <ScaleCrop>false</ScaleCrop>
  <HeadingPairs>
    <vt:vector size="4" baseType="variant">
      <vt:variant>
        <vt:lpstr>Tema</vt:lpstr>
      </vt:variant>
      <vt:variant>
        <vt:i4>1</vt:i4>
      </vt:variant>
      <vt:variant>
        <vt:lpstr>Títulos de diapositiva</vt:lpstr>
      </vt:variant>
      <vt:variant>
        <vt:i4>12</vt:i4>
      </vt:variant>
    </vt:vector>
  </HeadingPairs>
  <TitlesOfParts>
    <vt:vector size="13" baseType="lpstr">
      <vt:lpstr>Tema de Office</vt:lpstr>
      <vt:lpstr>BELGIUM DAYS </vt:lpstr>
      <vt:lpstr>                                       SUNDAY</vt:lpstr>
      <vt:lpstr>                   MONDAY</vt:lpstr>
      <vt:lpstr>                         TUESDAY</vt:lpstr>
      <vt:lpstr>WEDNESDAY</vt:lpstr>
      <vt:lpstr>                    THURSDAY IN THE MORNING</vt:lpstr>
      <vt:lpstr>THURSDAY IN THE AFTERNOON</vt:lpstr>
      <vt:lpstr>                          FRIDAY MORNING</vt:lpstr>
      <vt:lpstr>FRIDAY IN THE AFTERNOON.</vt:lpstr>
      <vt:lpstr>SATURDAY IN THE AFTERNOON</vt:lpstr>
      <vt:lpstr>   SATURDAY MORNING</vt:lpstr>
      <vt:lpstr>This has been our trip with Erasmus+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BE</dc:title>
  <dc:creator/>
  <cp:revision>13</cp:revision>
  <dcterms:created xsi:type="dcterms:W3CDTF">2024-06-10T10:12:38Z</dcterms:created>
  <dcterms:modified xsi:type="dcterms:W3CDTF">2024-06-13T14:28:50Z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0x0101007080CEA01E57044196998552FFCECAC8</vt:lpwstr>
  </property>
  <property fmtid="{D5CDD505-2E9C-101B-9397-08002B2CF9AE}" pid="3" name="MediaServiceImageTags">
    <vt:lpwstr/>
  </property>
</Properties>
</file>